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4" r:id="rId1"/>
  </p:sldMasterIdLst>
  <p:notesMasterIdLst>
    <p:notesMasterId r:id="rId25"/>
  </p:notesMasterIdLst>
  <p:handoutMasterIdLst>
    <p:handoutMasterId r:id="rId26"/>
  </p:handoutMasterIdLst>
  <p:sldIdLst>
    <p:sldId id="852" r:id="rId2"/>
    <p:sldId id="877" r:id="rId3"/>
    <p:sldId id="855" r:id="rId4"/>
    <p:sldId id="856" r:id="rId5"/>
    <p:sldId id="857" r:id="rId6"/>
    <p:sldId id="858" r:id="rId7"/>
    <p:sldId id="878" r:id="rId8"/>
    <p:sldId id="859" r:id="rId9"/>
    <p:sldId id="860" r:id="rId10"/>
    <p:sldId id="876" r:id="rId11"/>
    <p:sldId id="862" r:id="rId12"/>
    <p:sldId id="863" r:id="rId13"/>
    <p:sldId id="864" r:id="rId14"/>
    <p:sldId id="865" r:id="rId15"/>
    <p:sldId id="866" r:id="rId16"/>
    <p:sldId id="867" r:id="rId17"/>
    <p:sldId id="868" r:id="rId18"/>
    <p:sldId id="869" r:id="rId19"/>
    <p:sldId id="870" r:id="rId20"/>
    <p:sldId id="871" r:id="rId21"/>
    <p:sldId id="872" r:id="rId22"/>
    <p:sldId id="873" r:id="rId23"/>
    <p:sldId id="875" r:id="rId24"/>
  </p:sldIdLst>
  <p:sldSz cx="12192000" cy="6858000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7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ulmei" initials="robin" lastIdx="1" clrIdx="0"/>
  <p:cmAuthor id="2" name="Lynette Blacher" initials="LB" lastIdx="15" clrIdx="1"/>
  <p:cmAuthor id="3" name="Marlene Cooper" initials="MC" lastIdx="3" clrIdx="2"/>
  <p:cmAuthor id="4" name="Colleen Woodworth" initials="CW" lastIdx="9" clrIdx="3">
    <p:extLst>
      <p:ext uri="{19B8F6BF-5375-455C-9EA6-DF929625EA0E}">
        <p15:presenceInfo xmlns:p15="http://schemas.microsoft.com/office/powerpoint/2012/main" userId="S-1-5-21-3043458752-250466353-2520838083-4716" providerId="AD"/>
      </p:ext>
    </p:extLst>
  </p:cmAuthor>
  <p:cmAuthor id="5" name="Andrew Lohrum" initials="AL" lastIdx="9" clrIdx="4">
    <p:extLst>
      <p:ext uri="{19B8F6BF-5375-455C-9EA6-DF929625EA0E}">
        <p15:presenceInfo xmlns:p15="http://schemas.microsoft.com/office/powerpoint/2012/main" userId="S-1-5-21-3043458752-250466353-2520838083-471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5A2"/>
    <a:srgbClr val="808080"/>
    <a:srgbClr val="5A5152"/>
    <a:srgbClr val="21599C"/>
    <a:srgbClr val="0060B8"/>
    <a:srgbClr val="81C3FF"/>
    <a:srgbClr val="00396B"/>
    <a:srgbClr val="003260"/>
    <a:srgbClr val="00203E"/>
    <a:srgbClr val="B4B6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18" autoAdjust="0"/>
    <p:restoredTop sz="94682" autoAdjust="0"/>
  </p:normalViewPr>
  <p:slideViewPr>
    <p:cSldViewPr>
      <p:cViewPr varScale="1">
        <p:scale>
          <a:sx n="111" d="100"/>
          <a:sy n="111" d="100"/>
        </p:scale>
        <p:origin x="516" y="114"/>
      </p:cViewPr>
      <p:guideLst>
        <p:guide orient="horz" pos="2160"/>
        <p:guide pos="37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-24708"/>
    </p:cViewPr>
  </p:sorterViewPr>
  <p:notesViewPr>
    <p:cSldViewPr>
      <p:cViewPr varScale="1">
        <p:scale>
          <a:sx n="81" d="100"/>
          <a:sy n="81" d="100"/>
        </p:scale>
        <p:origin x="3144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ED1CAD-374D-4CC9-A881-4F3843DCF9CA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F8C5D8-2EDA-4626-BFAE-BCA65619C472}">
      <dgm:prSet phldrT="[Text]"/>
      <dgm:spPr/>
      <dgm:t>
        <a:bodyPr/>
        <a:lstStyle/>
        <a:p>
          <a:r>
            <a:rPr lang="en-US" dirty="0" smtClean="0"/>
            <a:t>Validation Plan</a:t>
          </a:r>
          <a:endParaRPr lang="en-US" dirty="0"/>
        </a:p>
      </dgm:t>
    </dgm:pt>
    <dgm:pt modelId="{4C76F48A-6F43-46FF-8250-3633309A8C4B}" type="parTrans" cxnId="{D7FC0CFB-C8E0-450B-830D-EB03F8618849}">
      <dgm:prSet/>
      <dgm:spPr/>
      <dgm:t>
        <a:bodyPr/>
        <a:lstStyle/>
        <a:p>
          <a:endParaRPr lang="en-US"/>
        </a:p>
      </dgm:t>
    </dgm:pt>
    <dgm:pt modelId="{338DF822-A04F-48C0-A275-20E194F5CBC1}" type="sibTrans" cxnId="{D7FC0CFB-C8E0-450B-830D-EB03F8618849}">
      <dgm:prSet/>
      <dgm:spPr/>
      <dgm:t>
        <a:bodyPr/>
        <a:lstStyle/>
        <a:p>
          <a:endParaRPr lang="en-US"/>
        </a:p>
      </dgm:t>
    </dgm:pt>
    <dgm:pt modelId="{5047EAC2-5CE3-4FB9-9B57-8BD3390C9B6A}">
      <dgm:prSet phldrT="[Text]"/>
      <dgm:spPr/>
      <dgm:t>
        <a:bodyPr/>
        <a:lstStyle/>
        <a:p>
          <a:r>
            <a:rPr lang="en-US" dirty="0" smtClean="0"/>
            <a:t>Validation Team members and responsibilities</a:t>
          </a:r>
          <a:endParaRPr lang="en-US" dirty="0"/>
        </a:p>
      </dgm:t>
    </dgm:pt>
    <dgm:pt modelId="{8D46993D-CFCB-4185-AC95-F90AD992E8E1}" type="parTrans" cxnId="{F40D5AAE-8811-4BC7-9CEE-0A08683ADACF}">
      <dgm:prSet/>
      <dgm:spPr/>
      <dgm:t>
        <a:bodyPr/>
        <a:lstStyle/>
        <a:p>
          <a:endParaRPr lang="en-US"/>
        </a:p>
      </dgm:t>
    </dgm:pt>
    <dgm:pt modelId="{931D630F-3902-4F04-877E-6D79EA7223DC}" type="sibTrans" cxnId="{F40D5AAE-8811-4BC7-9CEE-0A08683ADACF}">
      <dgm:prSet/>
      <dgm:spPr/>
      <dgm:t>
        <a:bodyPr/>
        <a:lstStyle/>
        <a:p>
          <a:endParaRPr lang="en-US"/>
        </a:p>
      </dgm:t>
    </dgm:pt>
    <dgm:pt modelId="{4B47B1D9-1A39-4E46-84D7-EE151D6113DC}">
      <dgm:prSet phldrT="[Text]"/>
      <dgm:spPr/>
      <dgm:t>
        <a:bodyPr/>
        <a:lstStyle/>
        <a:p>
          <a:r>
            <a:rPr lang="en-US" dirty="0" smtClean="0"/>
            <a:t>User Specification and Requirements</a:t>
          </a:r>
          <a:endParaRPr lang="en-US" dirty="0"/>
        </a:p>
      </dgm:t>
    </dgm:pt>
    <dgm:pt modelId="{A52F775A-7DA1-4F7C-B07D-A242C380552D}" type="parTrans" cxnId="{EE81B583-7975-44CD-AF70-3A2E22335F9F}">
      <dgm:prSet/>
      <dgm:spPr/>
      <dgm:t>
        <a:bodyPr/>
        <a:lstStyle/>
        <a:p>
          <a:endParaRPr lang="en-US"/>
        </a:p>
      </dgm:t>
    </dgm:pt>
    <dgm:pt modelId="{9335E726-F936-487F-900C-B0ADD8DFE24A}" type="sibTrans" cxnId="{EE81B583-7975-44CD-AF70-3A2E22335F9F}">
      <dgm:prSet/>
      <dgm:spPr/>
      <dgm:t>
        <a:bodyPr/>
        <a:lstStyle/>
        <a:p>
          <a:endParaRPr lang="en-US"/>
        </a:p>
      </dgm:t>
    </dgm:pt>
    <dgm:pt modelId="{A2B3A374-82BA-4B4D-9556-0A292909C227}">
      <dgm:prSet phldrT="[Text]"/>
      <dgm:spPr/>
      <dgm:t>
        <a:bodyPr/>
        <a:lstStyle/>
        <a:p>
          <a:r>
            <a:rPr lang="en-US" dirty="0" smtClean="0"/>
            <a:t>List all of the users’ specifications, requirements, and expectations for the system</a:t>
          </a:r>
          <a:endParaRPr lang="en-US" dirty="0"/>
        </a:p>
      </dgm:t>
    </dgm:pt>
    <dgm:pt modelId="{8C214E2B-415E-4364-AEA7-E0D875AA8B45}" type="parTrans" cxnId="{5225DADC-A938-4309-BDB4-5F9BA8527C52}">
      <dgm:prSet/>
      <dgm:spPr/>
      <dgm:t>
        <a:bodyPr/>
        <a:lstStyle/>
        <a:p>
          <a:endParaRPr lang="en-US"/>
        </a:p>
      </dgm:t>
    </dgm:pt>
    <dgm:pt modelId="{AF91E29C-F864-4324-82BE-5A5AEC2C38AD}" type="sibTrans" cxnId="{5225DADC-A938-4309-BDB4-5F9BA8527C52}">
      <dgm:prSet/>
      <dgm:spPr/>
      <dgm:t>
        <a:bodyPr/>
        <a:lstStyle/>
        <a:p>
          <a:endParaRPr lang="en-US"/>
        </a:p>
      </dgm:t>
    </dgm:pt>
    <dgm:pt modelId="{ED18AB24-F541-4467-B926-8581FAE1F4EA}">
      <dgm:prSet phldrT="[Text]"/>
      <dgm:spPr/>
      <dgm:t>
        <a:bodyPr/>
        <a:lstStyle/>
        <a:p>
          <a:r>
            <a:rPr lang="en-US" dirty="0" smtClean="0"/>
            <a:t>Based on inputs from anticipated users, IT, Validation Team</a:t>
          </a:r>
          <a:endParaRPr lang="en-US" dirty="0"/>
        </a:p>
      </dgm:t>
    </dgm:pt>
    <dgm:pt modelId="{2A16BF7B-F5BF-441B-B5C3-712B290596A8}" type="parTrans" cxnId="{B4B02F43-FEED-4ECF-9790-25650A61B148}">
      <dgm:prSet/>
      <dgm:spPr/>
      <dgm:t>
        <a:bodyPr/>
        <a:lstStyle/>
        <a:p>
          <a:endParaRPr lang="en-US"/>
        </a:p>
      </dgm:t>
    </dgm:pt>
    <dgm:pt modelId="{386155B7-DA0C-483B-9EC6-8C466E19BD5D}" type="sibTrans" cxnId="{B4B02F43-FEED-4ECF-9790-25650A61B148}">
      <dgm:prSet/>
      <dgm:spPr/>
      <dgm:t>
        <a:bodyPr/>
        <a:lstStyle/>
        <a:p>
          <a:endParaRPr lang="en-US"/>
        </a:p>
      </dgm:t>
    </dgm:pt>
    <dgm:pt modelId="{88D03110-875B-4469-AEC3-201DD163E16F}">
      <dgm:prSet phldrT="[Text]"/>
      <dgm:spPr/>
      <dgm:t>
        <a:bodyPr/>
        <a:lstStyle/>
        <a:p>
          <a:r>
            <a:rPr lang="en-US" dirty="0" smtClean="0"/>
            <a:t>Initial risk assessment </a:t>
          </a:r>
          <a:endParaRPr lang="en-US" dirty="0"/>
        </a:p>
      </dgm:t>
    </dgm:pt>
    <dgm:pt modelId="{63FA9798-7A5C-456A-B5FF-DBEF86955B88}" type="parTrans" cxnId="{80966626-CB59-49B9-B4E8-5D4108275276}">
      <dgm:prSet/>
      <dgm:spPr/>
      <dgm:t>
        <a:bodyPr/>
        <a:lstStyle/>
        <a:p>
          <a:endParaRPr lang="en-US"/>
        </a:p>
      </dgm:t>
    </dgm:pt>
    <dgm:pt modelId="{781230E4-BFEE-4075-A3CA-3A92440152F0}" type="sibTrans" cxnId="{80966626-CB59-49B9-B4E8-5D4108275276}">
      <dgm:prSet/>
      <dgm:spPr/>
      <dgm:t>
        <a:bodyPr/>
        <a:lstStyle/>
        <a:p>
          <a:endParaRPr lang="en-US"/>
        </a:p>
      </dgm:t>
    </dgm:pt>
    <dgm:pt modelId="{D315FE41-4309-48E4-AD2F-137E2E341B5E}">
      <dgm:prSet phldrT="[Text]"/>
      <dgm:spPr/>
      <dgm:t>
        <a:bodyPr/>
        <a:lstStyle/>
        <a:p>
          <a:r>
            <a:rPr lang="en-US" dirty="0" smtClean="0"/>
            <a:t>List of specific validation activities </a:t>
          </a:r>
          <a:endParaRPr lang="en-US" dirty="0"/>
        </a:p>
      </dgm:t>
    </dgm:pt>
    <dgm:pt modelId="{D608C5A8-B3FD-4CCE-9D5B-E8D5D1224F75}" type="parTrans" cxnId="{5135DAFC-6A49-4195-9391-D1F1BC77F67D}">
      <dgm:prSet/>
      <dgm:spPr/>
      <dgm:t>
        <a:bodyPr/>
        <a:lstStyle/>
        <a:p>
          <a:endParaRPr lang="en-US"/>
        </a:p>
      </dgm:t>
    </dgm:pt>
    <dgm:pt modelId="{7F3063FC-8E27-4287-9B8F-274613A1CA6A}" type="sibTrans" cxnId="{5135DAFC-6A49-4195-9391-D1F1BC77F67D}">
      <dgm:prSet/>
      <dgm:spPr/>
      <dgm:t>
        <a:bodyPr/>
        <a:lstStyle/>
        <a:p>
          <a:endParaRPr lang="en-US"/>
        </a:p>
      </dgm:t>
    </dgm:pt>
    <dgm:pt modelId="{DD626D5E-28A9-4307-AEE6-09326DA0B78A}">
      <dgm:prSet phldrT="[Text]"/>
      <dgm:spPr/>
      <dgm:t>
        <a:bodyPr/>
        <a:lstStyle/>
        <a:p>
          <a:r>
            <a:rPr lang="en-US" dirty="0" smtClean="0"/>
            <a:t>List of proposed deliverables</a:t>
          </a:r>
          <a:endParaRPr lang="en-US" dirty="0"/>
        </a:p>
      </dgm:t>
    </dgm:pt>
    <dgm:pt modelId="{A9DCAF1C-A38A-4807-9323-35626C1DC293}" type="parTrans" cxnId="{B6975060-AB05-4B19-A4EF-9611E5359159}">
      <dgm:prSet/>
      <dgm:spPr/>
      <dgm:t>
        <a:bodyPr/>
        <a:lstStyle/>
        <a:p>
          <a:endParaRPr lang="en-US"/>
        </a:p>
      </dgm:t>
    </dgm:pt>
    <dgm:pt modelId="{5F33781E-4F1A-4EAC-9B63-D86C71258B17}" type="sibTrans" cxnId="{B6975060-AB05-4B19-A4EF-9611E5359159}">
      <dgm:prSet/>
      <dgm:spPr/>
      <dgm:t>
        <a:bodyPr/>
        <a:lstStyle/>
        <a:p>
          <a:endParaRPr lang="en-US"/>
        </a:p>
      </dgm:t>
    </dgm:pt>
    <dgm:pt modelId="{D04DE346-7ABF-4EF3-BC9F-C4524FA93243}">
      <dgm:prSet phldrT="[Text]"/>
      <dgm:spPr/>
      <dgm:t>
        <a:bodyPr/>
        <a:lstStyle/>
        <a:p>
          <a:r>
            <a:rPr lang="en-US" dirty="0" smtClean="0"/>
            <a:t>Installation Qualification</a:t>
          </a:r>
          <a:endParaRPr lang="en-US" dirty="0"/>
        </a:p>
      </dgm:t>
    </dgm:pt>
    <dgm:pt modelId="{41850377-7D69-4D77-B7F3-2F0C81DC7668}" type="parTrans" cxnId="{4E9D19EB-9074-408A-9A13-1880B04BD55B}">
      <dgm:prSet/>
      <dgm:spPr/>
      <dgm:t>
        <a:bodyPr/>
        <a:lstStyle/>
        <a:p>
          <a:endParaRPr lang="en-US"/>
        </a:p>
      </dgm:t>
    </dgm:pt>
    <dgm:pt modelId="{F52375C9-1A01-4227-96F9-1DEF49513A5D}" type="sibTrans" cxnId="{4E9D19EB-9074-408A-9A13-1880B04BD55B}">
      <dgm:prSet/>
      <dgm:spPr/>
      <dgm:t>
        <a:bodyPr/>
        <a:lstStyle/>
        <a:p>
          <a:endParaRPr lang="en-US"/>
        </a:p>
      </dgm:t>
    </dgm:pt>
    <dgm:pt modelId="{5D05368C-2845-4A90-828D-0737C3E5ED81}">
      <dgm:prSet/>
      <dgm:spPr/>
      <dgm:t>
        <a:bodyPr/>
        <a:lstStyle/>
        <a:p>
          <a:r>
            <a:rPr lang="en-US" dirty="0"/>
            <a:t>Installation and configuration should follow all vendor </a:t>
          </a:r>
          <a:r>
            <a:rPr lang="en-US" dirty="0" smtClean="0"/>
            <a:t>guidelines</a:t>
          </a:r>
          <a:endParaRPr lang="en-US" dirty="0"/>
        </a:p>
      </dgm:t>
    </dgm:pt>
    <dgm:pt modelId="{C024DC98-17A6-425B-8D89-DDB5EE94E734}" type="parTrans" cxnId="{2BCBDC94-4328-4623-AACC-E3FBC50ECAEF}">
      <dgm:prSet/>
      <dgm:spPr/>
      <dgm:t>
        <a:bodyPr/>
        <a:lstStyle/>
        <a:p>
          <a:endParaRPr lang="en-US"/>
        </a:p>
      </dgm:t>
    </dgm:pt>
    <dgm:pt modelId="{0AFC2D5E-6109-4658-8AED-1FBB67AC71CE}" type="sibTrans" cxnId="{2BCBDC94-4328-4623-AACC-E3FBC50ECAEF}">
      <dgm:prSet/>
      <dgm:spPr/>
      <dgm:t>
        <a:bodyPr/>
        <a:lstStyle/>
        <a:p>
          <a:endParaRPr lang="en-US"/>
        </a:p>
      </dgm:t>
    </dgm:pt>
    <dgm:pt modelId="{C3025CD9-EB0C-4F74-93E1-2125CC0AA28F}">
      <dgm:prSet/>
      <dgm:spPr/>
      <dgm:t>
        <a:bodyPr/>
        <a:lstStyle/>
        <a:p>
          <a:r>
            <a:rPr lang="en-US" dirty="0" smtClean="0"/>
            <a:t>Document </a:t>
          </a:r>
          <a:r>
            <a:rPr lang="en-US" dirty="0"/>
            <a:t>all configuration settings</a:t>
          </a:r>
        </a:p>
      </dgm:t>
    </dgm:pt>
    <dgm:pt modelId="{2B7B557B-5282-43C0-A9D5-A0D3C01F7BBB}" type="parTrans" cxnId="{FFEA742E-9560-40A0-ABCD-62F109BB1296}">
      <dgm:prSet/>
      <dgm:spPr/>
      <dgm:t>
        <a:bodyPr/>
        <a:lstStyle/>
        <a:p>
          <a:endParaRPr lang="en-US"/>
        </a:p>
      </dgm:t>
    </dgm:pt>
    <dgm:pt modelId="{61B64BC2-F1A7-4E1A-B84B-CA348D475E8F}" type="sibTrans" cxnId="{FFEA742E-9560-40A0-ABCD-62F109BB1296}">
      <dgm:prSet/>
      <dgm:spPr/>
      <dgm:t>
        <a:bodyPr/>
        <a:lstStyle/>
        <a:p>
          <a:endParaRPr lang="en-US"/>
        </a:p>
      </dgm:t>
    </dgm:pt>
    <dgm:pt modelId="{175111C0-5C35-4389-925F-03D8C6E21665}">
      <dgm:prSet/>
      <dgm:spPr/>
      <dgm:t>
        <a:bodyPr/>
        <a:lstStyle/>
        <a:p>
          <a:r>
            <a:rPr lang="en-US" dirty="0" smtClean="0"/>
            <a:t>Create back-up </a:t>
          </a:r>
          <a:r>
            <a:rPr lang="en-US" dirty="0"/>
            <a:t>procedures</a:t>
          </a:r>
        </a:p>
      </dgm:t>
    </dgm:pt>
    <dgm:pt modelId="{35F0E93D-CD12-4EB2-BA5B-582CA078F427}" type="parTrans" cxnId="{CC2E2A9F-4A7B-43E4-A2D4-47E9F8023B3F}">
      <dgm:prSet/>
      <dgm:spPr/>
      <dgm:t>
        <a:bodyPr/>
        <a:lstStyle/>
        <a:p>
          <a:endParaRPr lang="en-US"/>
        </a:p>
      </dgm:t>
    </dgm:pt>
    <dgm:pt modelId="{58767337-ACB0-4C99-8E9D-57F598431049}" type="sibTrans" cxnId="{CC2E2A9F-4A7B-43E4-A2D4-47E9F8023B3F}">
      <dgm:prSet/>
      <dgm:spPr/>
      <dgm:t>
        <a:bodyPr/>
        <a:lstStyle/>
        <a:p>
          <a:endParaRPr lang="en-US"/>
        </a:p>
      </dgm:t>
    </dgm:pt>
    <dgm:pt modelId="{C5DEA74F-27A7-4304-84D2-0003E83BD97D}">
      <dgm:prSet phldrT="[Text]"/>
      <dgm:spPr/>
      <dgm:t>
        <a:bodyPr/>
        <a:lstStyle/>
        <a:p>
          <a:r>
            <a:rPr lang="en-US" dirty="0" smtClean="0"/>
            <a:t>Can be based on a RFP</a:t>
          </a:r>
          <a:endParaRPr lang="en-US" dirty="0"/>
        </a:p>
      </dgm:t>
    </dgm:pt>
    <dgm:pt modelId="{59CC4F57-843E-45AB-9B31-6DF30A566CCF}" type="parTrans" cxnId="{49717DA9-728C-40C7-9090-FA217C7B4483}">
      <dgm:prSet/>
      <dgm:spPr/>
    </dgm:pt>
    <dgm:pt modelId="{C585F1E5-E449-4D74-B5D0-CA6266DBDB74}" type="sibTrans" cxnId="{49717DA9-728C-40C7-9090-FA217C7B4483}">
      <dgm:prSet/>
      <dgm:spPr/>
    </dgm:pt>
    <dgm:pt modelId="{4E9DBED2-98F9-4686-9C37-176ECE93CA49}" type="pres">
      <dgm:prSet presAssocID="{DFED1CAD-374D-4CC9-A881-4F3843DCF9C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E0E7052-7184-4AB5-8187-75C73715A6B9}" type="pres">
      <dgm:prSet presAssocID="{66F8C5D8-2EDA-4626-BFAE-BCA65619C472}" presName="composite" presStyleCnt="0"/>
      <dgm:spPr/>
    </dgm:pt>
    <dgm:pt modelId="{1772BC27-5326-438E-9B77-F07AD1B793BA}" type="pres">
      <dgm:prSet presAssocID="{66F8C5D8-2EDA-4626-BFAE-BCA65619C472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E29815-D227-4372-B17A-65209BC0CBD1}" type="pres">
      <dgm:prSet presAssocID="{66F8C5D8-2EDA-4626-BFAE-BCA65619C472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7CD9C6-2D16-4627-94F5-48AAA00BEAD9}" type="pres">
      <dgm:prSet presAssocID="{338DF822-A04F-48C0-A275-20E194F5CBC1}" presName="space" presStyleCnt="0"/>
      <dgm:spPr/>
    </dgm:pt>
    <dgm:pt modelId="{D22427CE-C2DC-415E-9529-F1B35D4D493D}" type="pres">
      <dgm:prSet presAssocID="{4B47B1D9-1A39-4E46-84D7-EE151D6113DC}" presName="composite" presStyleCnt="0"/>
      <dgm:spPr/>
    </dgm:pt>
    <dgm:pt modelId="{EDF94CBD-6E74-4E6E-9D09-77B43D7D806D}" type="pres">
      <dgm:prSet presAssocID="{4B47B1D9-1A39-4E46-84D7-EE151D6113DC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9701CB-7583-42F9-9AD9-42F25B7C872E}" type="pres">
      <dgm:prSet presAssocID="{4B47B1D9-1A39-4E46-84D7-EE151D6113DC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185E2F-89EC-4E65-B05A-0B7460AD236D}" type="pres">
      <dgm:prSet presAssocID="{9335E726-F936-487F-900C-B0ADD8DFE24A}" presName="space" presStyleCnt="0"/>
      <dgm:spPr/>
    </dgm:pt>
    <dgm:pt modelId="{2D736B69-7671-4989-8659-2B9E052C70DE}" type="pres">
      <dgm:prSet presAssocID="{D04DE346-7ABF-4EF3-BC9F-C4524FA93243}" presName="composite" presStyleCnt="0"/>
      <dgm:spPr/>
    </dgm:pt>
    <dgm:pt modelId="{F3960A34-E183-4FA6-BA52-03D31064A509}" type="pres">
      <dgm:prSet presAssocID="{D04DE346-7ABF-4EF3-BC9F-C4524FA93243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FD9D44-C46D-4FCA-9324-18D903E36AC9}" type="pres">
      <dgm:prSet presAssocID="{D04DE346-7ABF-4EF3-BC9F-C4524FA93243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FEA742E-9560-40A0-ABCD-62F109BB1296}" srcId="{D04DE346-7ABF-4EF3-BC9F-C4524FA93243}" destId="{C3025CD9-EB0C-4F74-93E1-2125CC0AA28F}" srcOrd="1" destOrd="0" parTransId="{2B7B557B-5282-43C0-A9D5-A0D3C01F7BBB}" sibTransId="{61B64BC2-F1A7-4E1A-B84B-CA348D475E8F}"/>
    <dgm:cxn modelId="{49717DA9-728C-40C7-9090-FA217C7B4483}" srcId="{4B47B1D9-1A39-4E46-84D7-EE151D6113DC}" destId="{C5DEA74F-27A7-4304-84D2-0003E83BD97D}" srcOrd="2" destOrd="0" parTransId="{59CC4F57-843E-45AB-9B31-6DF30A566CCF}" sibTransId="{C585F1E5-E449-4D74-B5D0-CA6266DBDB74}"/>
    <dgm:cxn modelId="{CC2E2A9F-4A7B-43E4-A2D4-47E9F8023B3F}" srcId="{D04DE346-7ABF-4EF3-BC9F-C4524FA93243}" destId="{175111C0-5C35-4389-925F-03D8C6E21665}" srcOrd="2" destOrd="0" parTransId="{35F0E93D-CD12-4EB2-BA5B-582CA078F427}" sibTransId="{58767337-ACB0-4C99-8E9D-57F598431049}"/>
    <dgm:cxn modelId="{2BCBDC94-4328-4623-AACC-E3FBC50ECAEF}" srcId="{D04DE346-7ABF-4EF3-BC9F-C4524FA93243}" destId="{5D05368C-2845-4A90-828D-0737C3E5ED81}" srcOrd="0" destOrd="0" parTransId="{C024DC98-17A6-425B-8D89-DDB5EE94E734}" sibTransId="{0AFC2D5E-6109-4658-8AED-1FBB67AC71CE}"/>
    <dgm:cxn modelId="{D8686EF7-2246-4A18-B803-F36F12FFBF39}" type="presOf" srcId="{C5DEA74F-27A7-4304-84D2-0003E83BD97D}" destId="{2C9701CB-7583-42F9-9AD9-42F25B7C872E}" srcOrd="0" destOrd="2" presId="urn:microsoft.com/office/officeart/2005/8/layout/hList1"/>
    <dgm:cxn modelId="{DFD80D5B-B0FB-485C-8424-2F5444FED2B4}" type="presOf" srcId="{5D05368C-2845-4A90-828D-0737C3E5ED81}" destId="{5BFD9D44-C46D-4FCA-9324-18D903E36AC9}" srcOrd="0" destOrd="0" presId="urn:microsoft.com/office/officeart/2005/8/layout/hList1"/>
    <dgm:cxn modelId="{303E6704-D2A4-441E-A4E0-8A7FE4BFB7EF}" type="presOf" srcId="{A2B3A374-82BA-4B4D-9556-0A292909C227}" destId="{2C9701CB-7583-42F9-9AD9-42F25B7C872E}" srcOrd="0" destOrd="0" presId="urn:microsoft.com/office/officeart/2005/8/layout/hList1"/>
    <dgm:cxn modelId="{5225DADC-A938-4309-BDB4-5F9BA8527C52}" srcId="{4B47B1D9-1A39-4E46-84D7-EE151D6113DC}" destId="{A2B3A374-82BA-4B4D-9556-0A292909C227}" srcOrd="0" destOrd="0" parTransId="{8C214E2B-415E-4364-AEA7-E0D875AA8B45}" sibTransId="{AF91E29C-F864-4324-82BE-5A5AEC2C38AD}"/>
    <dgm:cxn modelId="{B4B02F43-FEED-4ECF-9790-25650A61B148}" srcId="{4B47B1D9-1A39-4E46-84D7-EE151D6113DC}" destId="{ED18AB24-F541-4467-B926-8581FAE1F4EA}" srcOrd="1" destOrd="0" parTransId="{2A16BF7B-F5BF-441B-B5C3-712B290596A8}" sibTransId="{386155B7-DA0C-483B-9EC6-8C466E19BD5D}"/>
    <dgm:cxn modelId="{80966626-CB59-49B9-B4E8-5D4108275276}" srcId="{66F8C5D8-2EDA-4626-BFAE-BCA65619C472}" destId="{88D03110-875B-4469-AEC3-201DD163E16F}" srcOrd="1" destOrd="0" parTransId="{63FA9798-7A5C-456A-B5FF-DBEF86955B88}" sibTransId="{781230E4-BFEE-4075-A3CA-3A92440152F0}"/>
    <dgm:cxn modelId="{9B8E93CD-1882-43EB-84CF-CD6CCC3EAF54}" type="presOf" srcId="{D04DE346-7ABF-4EF3-BC9F-C4524FA93243}" destId="{F3960A34-E183-4FA6-BA52-03D31064A509}" srcOrd="0" destOrd="0" presId="urn:microsoft.com/office/officeart/2005/8/layout/hList1"/>
    <dgm:cxn modelId="{EE81B583-7975-44CD-AF70-3A2E22335F9F}" srcId="{DFED1CAD-374D-4CC9-A881-4F3843DCF9CA}" destId="{4B47B1D9-1A39-4E46-84D7-EE151D6113DC}" srcOrd="1" destOrd="0" parTransId="{A52F775A-7DA1-4F7C-B07D-A242C380552D}" sibTransId="{9335E726-F936-487F-900C-B0ADD8DFE24A}"/>
    <dgm:cxn modelId="{61295DA9-DD1F-47FB-881C-0B682A5C34E5}" type="presOf" srcId="{C3025CD9-EB0C-4F74-93E1-2125CC0AA28F}" destId="{5BFD9D44-C46D-4FCA-9324-18D903E36AC9}" srcOrd="0" destOrd="1" presId="urn:microsoft.com/office/officeart/2005/8/layout/hList1"/>
    <dgm:cxn modelId="{DA8995B2-3AF6-40B6-A171-D5A96CFB9B33}" type="presOf" srcId="{4B47B1D9-1A39-4E46-84D7-EE151D6113DC}" destId="{EDF94CBD-6E74-4E6E-9D09-77B43D7D806D}" srcOrd="0" destOrd="0" presId="urn:microsoft.com/office/officeart/2005/8/layout/hList1"/>
    <dgm:cxn modelId="{4E9D19EB-9074-408A-9A13-1880B04BD55B}" srcId="{DFED1CAD-374D-4CC9-A881-4F3843DCF9CA}" destId="{D04DE346-7ABF-4EF3-BC9F-C4524FA93243}" srcOrd="2" destOrd="0" parTransId="{41850377-7D69-4D77-B7F3-2F0C81DC7668}" sibTransId="{F52375C9-1A01-4227-96F9-1DEF49513A5D}"/>
    <dgm:cxn modelId="{83E2780E-4C5A-4A8F-8F6F-6A7F9FDAF3C4}" type="presOf" srcId="{66F8C5D8-2EDA-4626-BFAE-BCA65619C472}" destId="{1772BC27-5326-438E-9B77-F07AD1B793BA}" srcOrd="0" destOrd="0" presId="urn:microsoft.com/office/officeart/2005/8/layout/hList1"/>
    <dgm:cxn modelId="{0E6C9C8F-25FF-4605-88F3-847D210C2D61}" type="presOf" srcId="{D315FE41-4309-48E4-AD2F-137E2E341B5E}" destId="{E1E29815-D227-4372-B17A-65209BC0CBD1}" srcOrd="0" destOrd="2" presId="urn:microsoft.com/office/officeart/2005/8/layout/hList1"/>
    <dgm:cxn modelId="{0A2229B4-7F44-411D-8B81-76FC9C5AF8B4}" type="presOf" srcId="{DD626D5E-28A9-4307-AEE6-09326DA0B78A}" destId="{E1E29815-D227-4372-B17A-65209BC0CBD1}" srcOrd="0" destOrd="3" presId="urn:microsoft.com/office/officeart/2005/8/layout/hList1"/>
    <dgm:cxn modelId="{5135DAFC-6A49-4195-9391-D1F1BC77F67D}" srcId="{66F8C5D8-2EDA-4626-BFAE-BCA65619C472}" destId="{D315FE41-4309-48E4-AD2F-137E2E341B5E}" srcOrd="2" destOrd="0" parTransId="{D608C5A8-B3FD-4CCE-9D5B-E8D5D1224F75}" sibTransId="{7F3063FC-8E27-4287-9B8F-274613A1CA6A}"/>
    <dgm:cxn modelId="{F7553300-614E-47ED-8611-3B132DD85E3E}" type="presOf" srcId="{175111C0-5C35-4389-925F-03D8C6E21665}" destId="{5BFD9D44-C46D-4FCA-9324-18D903E36AC9}" srcOrd="0" destOrd="2" presId="urn:microsoft.com/office/officeart/2005/8/layout/hList1"/>
    <dgm:cxn modelId="{F40D5AAE-8811-4BC7-9CEE-0A08683ADACF}" srcId="{66F8C5D8-2EDA-4626-BFAE-BCA65619C472}" destId="{5047EAC2-5CE3-4FB9-9B57-8BD3390C9B6A}" srcOrd="0" destOrd="0" parTransId="{8D46993D-CFCB-4185-AC95-F90AD992E8E1}" sibTransId="{931D630F-3902-4F04-877E-6D79EA7223DC}"/>
    <dgm:cxn modelId="{B6975060-AB05-4B19-A4EF-9611E5359159}" srcId="{66F8C5D8-2EDA-4626-BFAE-BCA65619C472}" destId="{DD626D5E-28A9-4307-AEE6-09326DA0B78A}" srcOrd="3" destOrd="0" parTransId="{A9DCAF1C-A38A-4807-9323-35626C1DC293}" sibTransId="{5F33781E-4F1A-4EAC-9B63-D86C71258B17}"/>
    <dgm:cxn modelId="{D7FC0CFB-C8E0-450B-830D-EB03F8618849}" srcId="{DFED1CAD-374D-4CC9-A881-4F3843DCF9CA}" destId="{66F8C5D8-2EDA-4626-BFAE-BCA65619C472}" srcOrd="0" destOrd="0" parTransId="{4C76F48A-6F43-46FF-8250-3633309A8C4B}" sibTransId="{338DF822-A04F-48C0-A275-20E194F5CBC1}"/>
    <dgm:cxn modelId="{7AB0BACC-BD4E-4C16-AECA-91D5A56A146F}" type="presOf" srcId="{88D03110-875B-4469-AEC3-201DD163E16F}" destId="{E1E29815-D227-4372-B17A-65209BC0CBD1}" srcOrd="0" destOrd="1" presId="urn:microsoft.com/office/officeart/2005/8/layout/hList1"/>
    <dgm:cxn modelId="{13932D7B-A7D0-4B84-80B7-C6CE8C3D9C1A}" type="presOf" srcId="{ED18AB24-F541-4467-B926-8581FAE1F4EA}" destId="{2C9701CB-7583-42F9-9AD9-42F25B7C872E}" srcOrd="0" destOrd="1" presId="urn:microsoft.com/office/officeart/2005/8/layout/hList1"/>
    <dgm:cxn modelId="{E277646F-3862-4ADB-9317-77D0C5FC5AA5}" type="presOf" srcId="{5047EAC2-5CE3-4FB9-9B57-8BD3390C9B6A}" destId="{E1E29815-D227-4372-B17A-65209BC0CBD1}" srcOrd="0" destOrd="0" presId="urn:microsoft.com/office/officeart/2005/8/layout/hList1"/>
    <dgm:cxn modelId="{15D0F4D1-0BB1-4970-862F-904DA66F9CF0}" type="presOf" srcId="{DFED1CAD-374D-4CC9-A881-4F3843DCF9CA}" destId="{4E9DBED2-98F9-4686-9C37-176ECE93CA49}" srcOrd="0" destOrd="0" presId="urn:microsoft.com/office/officeart/2005/8/layout/hList1"/>
    <dgm:cxn modelId="{501E2E92-7882-46DE-86FF-6F02C2CDF855}" type="presParOf" srcId="{4E9DBED2-98F9-4686-9C37-176ECE93CA49}" destId="{6E0E7052-7184-4AB5-8187-75C73715A6B9}" srcOrd="0" destOrd="0" presId="urn:microsoft.com/office/officeart/2005/8/layout/hList1"/>
    <dgm:cxn modelId="{24B8194C-4FBE-4435-8C97-7650ABA47971}" type="presParOf" srcId="{6E0E7052-7184-4AB5-8187-75C73715A6B9}" destId="{1772BC27-5326-438E-9B77-F07AD1B793BA}" srcOrd="0" destOrd="0" presId="urn:microsoft.com/office/officeart/2005/8/layout/hList1"/>
    <dgm:cxn modelId="{29D41780-7B1B-479C-BDE3-E3D30EB56FE6}" type="presParOf" srcId="{6E0E7052-7184-4AB5-8187-75C73715A6B9}" destId="{E1E29815-D227-4372-B17A-65209BC0CBD1}" srcOrd="1" destOrd="0" presId="urn:microsoft.com/office/officeart/2005/8/layout/hList1"/>
    <dgm:cxn modelId="{F2589550-A406-434A-B487-31A14E86B635}" type="presParOf" srcId="{4E9DBED2-98F9-4686-9C37-176ECE93CA49}" destId="{8B7CD9C6-2D16-4627-94F5-48AAA00BEAD9}" srcOrd="1" destOrd="0" presId="urn:microsoft.com/office/officeart/2005/8/layout/hList1"/>
    <dgm:cxn modelId="{93FAE9DD-AE17-48D8-A207-435ED7B7D9C4}" type="presParOf" srcId="{4E9DBED2-98F9-4686-9C37-176ECE93CA49}" destId="{D22427CE-C2DC-415E-9529-F1B35D4D493D}" srcOrd="2" destOrd="0" presId="urn:microsoft.com/office/officeart/2005/8/layout/hList1"/>
    <dgm:cxn modelId="{14AB0A8E-61FE-435F-BE0B-B202E2FE5010}" type="presParOf" srcId="{D22427CE-C2DC-415E-9529-F1B35D4D493D}" destId="{EDF94CBD-6E74-4E6E-9D09-77B43D7D806D}" srcOrd="0" destOrd="0" presId="urn:microsoft.com/office/officeart/2005/8/layout/hList1"/>
    <dgm:cxn modelId="{61B8366E-068F-4539-AFCA-7B1FFDBA0289}" type="presParOf" srcId="{D22427CE-C2DC-415E-9529-F1B35D4D493D}" destId="{2C9701CB-7583-42F9-9AD9-42F25B7C872E}" srcOrd="1" destOrd="0" presId="urn:microsoft.com/office/officeart/2005/8/layout/hList1"/>
    <dgm:cxn modelId="{1EC56B71-094D-4103-832F-115E4B279317}" type="presParOf" srcId="{4E9DBED2-98F9-4686-9C37-176ECE93CA49}" destId="{4F185E2F-89EC-4E65-B05A-0B7460AD236D}" srcOrd="3" destOrd="0" presId="urn:microsoft.com/office/officeart/2005/8/layout/hList1"/>
    <dgm:cxn modelId="{586FCA4E-96CE-4C9A-AC7B-06595847BB7B}" type="presParOf" srcId="{4E9DBED2-98F9-4686-9C37-176ECE93CA49}" destId="{2D736B69-7671-4989-8659-2B9E052C70DE}" srcOrd="4" destOrd="0" presId="urn:microsoft.com/office/officeart/2005/8/layout/hList1"/>
    <dgm:cxn modelId="{B2885188-6A03-48A6-8060-D20E33BDE216}" type="presParOf" srcId="{2D736B69-7671-4989-8659-2B9E052C70DE}" destId="{F3960A34-E183-4FA6-BA52-03D31064A509}" srcOrd="0" destOrd="0" presId="urn:microsoft.com/office/officeart/2005/8/layout/hList1"/>
    <dgm:cxn modelId="{521F4589-E228-4B41-9D76-6F062D4F0A84}" type="presParOf" srcId="{2D736B69-7671-4989-8659-2B9E052C70DE}" destId="{5BFD9D44-C46D-4FCA-9324-18D903E36AC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ED1CAD-374D-4CC9-A881-4F3843DCF9CA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44254C2-4970-487F-A4EB-4B7B9214B887}">
      <dgm:prSet/>
      <dgm:spPr/>
      <dgm:t>
        <a:bodyPr/>
        <a:lstStyle/>
        <a:p>
          <a:r>
            <a:rPr lang="en-US"/>
            <a:t>Testing Plan</a:t>
          </a:r>
        </a:p>
      </dgm:t>
    </dgm:pt>
    <dgm:pt modelId="{EB150A1E-BA27-4A82-99A5-FCB8D1FA069A}" type="parTrans" cxnId="{2FE469D9-3D97-490F-BD45-AD4A8C023457}">
      <dgm:prSet/>
      <dgm:spPr/>
      <dgm:t>
        <a:bodyPr/>
        <a:lstStyle/>
        <a:p>
          <a:endParaRPr lang="en-US"/>
        </a:p>
      </dgm:t>
    </dgm:pt>
    <dgm:pt modelId="{38346084-7AB1-44A2-BED6-A0D94A06C7BA}" type="sibTrans" cxnId="{2FE469D9-3D97-490F-BD45-AD4A8C023457}">
      <dgm:prSet/>
      <dgm:spPr/>
      <dgm:t>
        <a:bodyPr/>
        <a:lstStyle/>
        <a:p>
          <a:endParaRPr lang="en-US"/>
        </a:p>
      </dgm:t>
    </dgm:pt>
    <dgm:pt modelId="{270C3225-138C-4AF5-8088-DFD64B8458A5}">
      <dgm:prSet/>
      <dgm:spPr/>
      <dgm:t>
        <a:bodyPr/>
        <a:lstStyle/>
        <a:p>
          <a:r>
            <a:rPr lang="en-US"/>
            <a:t>Test Cases</a:t>
          </a:r>
        </a:p>
      </dgm:t>
    </dgm:pt>
    <dgm:pt modelId="{7F5CCD58-C7EC-4413-8963-9DCE393ABCC9}" type="parTrans" cxnId="{050B12A8-0543-415A-A701-A3C7D67EE3B3}">
      <dgm:prSet/>
      <dgm:spPr/>
      <dgm:t>
        <a:bodyPr/>
        <a:lstStyle/>
        <a:p>
          <a:endParaRPr lang="en-US"/>
        </a:p>
      </dgm:t>
    </dgm:pt>
    <dgm:pt modelId="{A0BAF146-7767-4A48-8623-0DA528040A9C}" type="sibTrans" cxnId="{050B12A8-0543-415A-A701-A3C7D67EE3B3}">
      <dgm:prSet/>
      <dgm:spPr/>
      <dgm:t>
        <a:bodyPr/>
        <a:lstStyle/>
        <a:p>
          <a:endParaRPr lang="en-US"/>
        </a:p>
      </dgm:t>
    </dgm:pt>
    <dgm:pt modelId="{C838B14E-6BF4-41E9-96B9-EE42F38CBCDE}">
      <dgm:prSet/>
      <dgm:spPr/>
      <dgm:t>
        <a:bodyPr/>
        <a:lstStyle/>
        <a:p>
          <a:r>
            <a:rPr lang="en-US" dirty="0"/>
            <a:t>Expected Results</a:t>
          </a:r>
        </a:p>
      </dgm:t>
    </dgm:pt>
    <dgm:pt modelId="{101E2894-D1EF-4378-94F6-34C54549244C}" type="parTrans" cxnId="{04D3DEB2-755C-4848-A988-6F7C239F3CD5}">
      <dgm:prSet/>
      <dgm:spPr/>
      <dgm:t>
        <a:bodyPr/>
        <a:lstStyle/>
        <a:p>
          <a:endParaRPr lang="en-US"/>
        </a:p>
      </dgm:t>
    </dgm:pt>
    <dgm:pt modelId="{D841B611-72DA-4D06-B303-C4E0BEF3F23F}" type="sibTrans" cxnId="{04D3DEB2-755C-4848-A988-6F7C239F3CD5}">
      <dgm:prSet/>
      <dgm:spPr/>
      <dgm:t>
        <a:bodyPr/>
        <a:lstStyle/>
        <a:p>
          <a:endParaRPr lang="en-US"/>
        </a:p>
      </dgm:t>
    </dgm:pt>
    <dgm:pt modelId="{FB9E079F-3C9B-4313-850B-C9783F69F7D8}">
      <dgm:prSet/>
      <dgm:spPr/>
      <dgm:t>
        <a:bodyPr/>
        <a:lstStyle/>
        <a:p>
          <a:r>
            <a:rPr lang="en-US"/>
            <a:t>Testing Report</a:t>
          </a:r>
        </a:p>
      </dgm:t>
    </dgm:pt>
    <dgm:pt modelId="{C84E63DC-03B0-435D-B79C-56CC6BB732BC}" type="parTrans" cxnId="{3CF135A3-43CC-49C3-8CBC-8645FDC15A1F}">
      <dgm:prSet/>
      <dgm:spPr/>
      <dgm:t>
        <a:bodyPr/>
        <a:lstStyle/>
        <a:p>
          <a:endParaRPr lang="en-US"/>
        </a:p>
      </dgm:t>
    </dgm:pt>
    <dgm:pt modelId="{D974A205-DEA9-4C10-8840-4C5ECAF81DDA}" type="sibTrans" cxnId="{3CF135A3-43CC-49C3-8CBC-8645FDC15A1F}">
      <dgm:prSet/>
      <dgm:spPr/>
      <dgm:t>
        <a:bodyPr/>
        <a:lstStyle/>
        <a:p>
          <a:endParaRPr lang="en-US"/>
        </a:p>
      </dgm:t>
    </dgm:pt>
    <dgm:pt modelId="{8E9AA874-F677-4EBF-A270-B0B38E23DA50}">
      <dgm:prSet/>
      <dgm:spPr/>
      <dgm:t>
        <a:bodyPr/>
        <a:lstStyle/>
        <a:p>
          <a:r>
            <a:rPr lang="en-US"/>
            <a:t>Test Cases</a:t>
          </a:r>
        </a:p>
      </dgm:t>
    </dgm:pt>
    <dgm:pt modelId="{98569A9A-253F-4B7F-8C32-FD5675D7C10F}" type="parTrans" cxnId="{FF67930A-DB3B-47B1-B8BA-154F751D904E}">
      <dgm:prSet/>
      <dgm:spPr/>
      <dgm:t>
        <a:bodyPr/>
        <a:lstStyle/>
        <a:p>
          <a:endParaRPr lang="en-US"/>
        </a:p>
      </dgm:t>
    </dgm:pt>
    <dgm:pt modelId="{BC7AD725-A357-47F9-9898-4F5E702DD6C4}" type="sibTrans" cxnId="{FF67930A-DB3B-47B1-B8BA-154F751D904E}">
      <dgm:prSet/>
      <dgm:spPr/>
      <dgm:t>
        <a:bodyPr/>
        <a:lstStyle/>
        <a:p>
          <a:endParaRPr lang="en-US"/>
        </a:p>
      </dgm:t>
    </dgm:pt>
    <dgm:pt modelId="{C798D16A-910F-4111-9CB3-F256D267E188}">
      <dgm:prSet/>
      <dgm:spPr/>
      <dgm:t>
        <a:bodyPr/>
        <a:lstStyle/>
        <a:p>
          <a:r>
            <a:rPr lang="en-US"/>
            <a:t>Actual  Results</a:t>
          </a:r>
        </a:p>
      </dgm:t>
    </dgm:pt>
    <dgm:pt modelId="{9A3710C5-B3D0-45E3-93D3-7B5D0DF9D44C}" type="parTrans" cxnId="{98F59170-7B99-4665-A7C8-37BC69A267A9}">
      <dgm:prSet/>
      <dgm:spPr/>
      <dgm:t>
        <a:bodyPr/>
        <a:lstStyle/>
        <a:p>
          <a:endParaRPr lang="en-US"/>
        </a:p>
      </dgm:t>
    </dgm:pt>
    <dgm:pt modelId="{5B296693-39F0-4E23-98C6-114790BCC954}" type="sibTrans" cxnId="{98F59170-7B99-4665-A7C8-37BC69A267A9}">
      <dgm:prSet/>
      <dgm:spPr/>
      <dgm:t>
        <a:bodyPr/>
        <a:lstStyle/>
        <a:p>
          <a:endParaRPr lang="en-US"/>
        </a:p>
      </dgm:t>
    </dgm:pt>
    <dgm:pt modelId="{1A5B9F36-5597-42EF-B5FE-D5616A4D4A06}">
      <dgm:prSet/>
      <dgm:spPr/>
      <dgm:t>
        <a:bodyPr/>
        <a:lstStyle/>
        <a:p>
          <a:r>
            <a:rPr lang="en-US" dirty="0"/>
            <a:t>Resolutions (if applicable)</a:t>
          </a:r>
        </a:p>
      </dgm:t>
    </dgm:pt>
    <dgm:pt modelId="{71A069B8-738A-4521-A951-88008D0D42ED}" type="parTrans" cxnId="{6E6AF2E6-B1F2-4129-8152-20954AFAEDEE}">
      <dgm:prSet/>
      <dgm:spPr/>
      <dgm:t>
        <a:bodyPr/>
        <a:lstStyle/>
        <a:p>
          <a:endParaRPr lang="en-US"/>
        </a:p>
      </dgm:t>
    </dgm:pt>
    <dgm:pt modelId="{24A64350-88BF-4059-AB63-8674151D8521}" type="sibTrans" cxnId="{6E6AF2E6-B1F2-4129-8152-20954AFAEDEE}">
      <dgm:prSet/>
      <dgm:spPr/>
      <dgm:t>
        <a:bodyPr/>
        <a:lstStyle/>
        <a:p>
          <a:endParaRPr lang="en-US"/>
        </a:p>
      </dgm:t>
    </dgm:pt>
    <dgm:pt modelId="{4BC0CCB3-B8BC-4B2D-B53F-EF58619AA417}">
      <dgm:prSet/>
      <dgm:spPr/>
      <dgm:t>
        <a:bodyPr/>
        <a:lstStyle/>
        <a:p>
          <a:r>
            <a:rPr lang="en-US" dirty="0" smtClean="0"/>
            <a:t>System Release Plan</a:t>
          </a:r>
          <a:endParaRPr lang="en-US" dirty="0"/>
        </a:p>
      </dgm:t>
    </dgm:pt>
    <dgm:pt modelId="{AF058CA4-3E12-4F2C-BF51-EDD72C16046A}" type="parTrans" cxnId="{F918BB64-CB54-45E3-AE6B-F9A1A7E99883}">
      <dgm:prSet/>
      <dgm:spPr/>
      <dgm:t>
        <a:bodyPr/>
        <a:lstStyle/>
        <a:p>
          <a:endParaRPr lang="en-US"/>
        </a:p>
      </dgm:t>
    </dgm:pt>
    <dgm:pt modelId="{A4F15A96-7A03-42A9-85B4-47A749D8D310}" type="sibTrans" cxnId="{F918BB64-CB54-45E3-AE6B-F9A1A7E99883}">
      <dgm:prSet/>
      <dgm:spPr/>
      <dgm:t>
        <a:bodyPr/>
        <a:lstStyle/>
        <a:p>
          <a:endParaRPr lang="en-US"/>
        </a:p>
      </dgm:t>
    </dgm:pt>
    <dgm:pt modelId="{F92E2D05-4FA5-4FD2-9CC2-CBFD55C89330}">
      <dgm:prSet/>
      <dgm:spPr/>
      <dgm:t>
        <a:bodyPr/>
        <a:lstStyle/>
        <a:p>
          <a:r>
            <a:rPr lang="en-US" dirty="0"/>
            <a:t> Plan for placement of the system into production</a:t>
          </a:r>
        </a:p>
      </dgm:t>
    </dgm:pt>
    <dgm:pt modelId="{35A05C2C-E3E7-4B0B-A6B4-7763BF324CF5}" type="parTrans" cxnId="{8FAF8F72-999A-4397-849B-2EED406D5673}">
      <dgm:prSet/>
      <dgm:spPr/>
      <dgm:t>
        <a:bodyPr/>
        <a:lstStyle/>
        <a:p>
          <a:endParaRPr lang="en-US"/>
        </a:p>
      </dgm:t>
    </dgm:pt>
    <dgm:pt modelId="{2B56E7CB-46CC-4F14-A8ED-DE374EB7E626}" type="sibTrans" cxnId="{8FAF8F72-999A-4397-849B-2EED406D5673}">
      <dgm:prSet/>
      <dgm:spPr/>
      <dgm:t>
        <a:bodyPr/>
        <a:lstStyle/>
        <a:p>
          <a:endParaRPr lang="en-US"/>
        </a:p>
      </dgm:t>
    </dgm:pt>
    <dgm:pt modelId="{D2749950-2C89-4566-8D24-4CDB08F2972A}">
      <dgm:prSet/>
      <dgm:spPr/>
      <dgm:t>
        <a:bodyPr/>
        <a:lstStyle/>
        <a:p>
          <a:r>
            <a:rPr lang="en-US" dirty="0"/>
            <a:t> Can include the Validation Report, recording the successful </a:t>
          </a:r>
          <a:r>
            <a:rPr lang="en-US" dirty="0" smtClean="0"/>
            <a:t>validation of the program</a:t>
          </a:r>
          <a:endParaRPr lang="en-US" dirty="0"/>
        </a:p>
      </dgm:t>
    </dgm:pt>
    <dgm:pt modelId="{D108E136-2698-46AF-9685-BE08933410C5}" type="parTrans" cxnId="{A2BD7E50-EF1D-4F73-9253-2515BAE85A19}">
      <dgm:prSet/>
      <dgm:spPr/>
      <dgm:t>
        <a:bodyPr/>
        <a:lstStyle/>
        <a:p>
          <a:endParaRPr lang="en-US"/>
        </a:p>
      </dgm:t>
    </dgm:pt>
    <dgm:pt modelId="{ED1E86E9-0809-471A-9D8C-900BF65F4929}" type="sibTrans" cxnId="{A2BD7E50-EF1D-4F73-9253-2515BAE85A19}">
      <dgm:prSet/>
      <dgm:spPr/>
      <dgm:t>
        <a:bodyPr/>
        <a:lstStyle/>
        <a:p>
          <a:endParaRPr lang="en-US"/>
        </a:p>
      </dgm:t>
    </dgm:pt>
    <dgm:pt modelId="{4D94F9E0-A5AD-4361-8DDE-FB4C568297E4}">
      <dgm:prSet/>
      <dgm:spPr/>
      <dgm:t>
        <a:bodyPr/>
        <a:lstStyle/>
        <a:p>
          <a:r>
            <a:rPr lang="en-US" dirty="0" smtClean="0"/>
            <a:t>Test cases should cover multiple scenarios  to insure program functions as intended</a:t>
          </a:r>
          <a:endParaRPr lang="en-US" dirty="0"/>
        </a:p>
      </dgm:t>
    </dgm:pt>
    <dgm:pt modelId="{157ED5C9-9F70-4A2C-A5CD-56F26AAE2BB2}" type="parTrans" cxnId="{586EEA41-EDAA-4745-B59A-586A7FAC374A}">
      <dgm:prSet/>
      <dgm:spPr/>
    </dgm:pt>
    <dgm:pt modelId="{9CFE8216-CFC5-4875-B33E-FBF899854D95}" type="sibTrans" cxnId="{586EEA41-EDAA-4745-B59A-586A7FAC374A}">
      <dgm:prSet/>
      <dgm:spPr/>
    </dgm:pt>
    <dgm:pt modelId="{7117BDCF-997A-445B-95CA-A509CCC1DD61}">
      <dgm:prSet/>
      <dgm:spPr/>
      <dgm:t>
        <a:bodyPr/>
        <a:lstStyle/>
        <a:p>
          <a:r>
            <a:rPr lang="en-US" dirty="0" smtClean="0"/>
            <a:t>Evaluation</a:t>
          </a:r>
          <a:endParaRPr lang="en-US" dirty="0"/>
        </a:p>
      </dgm:t>
    </dgm:pt>
    <dgm:pt modelId="{C7BD5ADB-49C8-4C97-85BF-1A64908EDDC8}" type="parTrans" cxnId="{5601433D-58D9-4481-8E2A-8F48454E2E46}">
      <dgm:prSet/>
      <dgm:spPr/>
    </dgm:pt>
    <dgm:pt modelId="{65487984-0F62-473C-9636-3FAB20213E3F}" type="sibTrans" cxnId="{5601433D-58D9-4481-8E2A-8F48454E2E46}">
      <dgm:prSet/>
      <dgm:spPr/>
    </dgm:pt>
    <dgm:pt modelId="{4E9DBED2-98F9-4686-9C37-176ECE93CA49}" type="pres">
      <dgm:prSet presAssocID="{DFED1CAD-374D-4CC9-A881-4F3843DCF9C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F74E9F3-BF36-4D98-B304-32141B0B6746}" type="pres">
      <dgm:prSet presAssocID="{A44254C2-4970-487F-A4EB-4B7B9214B887}" presName="composite" presStyleCnt="0"/>
      <dgm:spPr/>
    </dgm:pt>
    <dgm:pt modelId="{47B44106-D67E-46A3-9B62-8B05D4AD8FB0}" type="pres">
      <dgm:prSet presAssocID="{A44254C2-4970-487F-A4EB-4B7B9214B887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B89D7E-807D-48B5-8BC6-0B529D33A807}" type="pres">
      <dgm:prSet presAssocID="{A44254C2-4970-487F-A4EB-4B7B9214B887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A5834B-616F-4AEE-96B5-694AB12A18AB}" type="pres">
      <dgm:prSet presAssocID="{38346084-7AB1-44A2-BED6-A0D94A06C7BA}" presName="space" presStyleCnt="0"/>
      <dgm:spPr/>
    </dgm:pt>
    <dgm:pt modelId="{9A401A1E-B160-426B-94C8-8369A24813D4}" type="pres">
      <dgm:prSet presAssocID="{FB9E079F-3C9B-4313-850B-C9783F69F7D8}" presName="composite" presStyleCnt="0"/>
      <dgm:spPr/>
    </dgm:pt>
    <dgm:pt modelId="{7BA865BC-2AF8-4D5E-9857-A2D40391253F}" type="pres">
      <dgm:prSet presAssocID="{FB9E079F-3C9B-4313-850B-C9783F69F7D8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CC18AA-C73F-4BB4-A5AE-5A35DD110EDA}" type="pres">
      <dgm:prSet presAssocID="{FB9E079F-3C9B-4313-850B-C9783F69F7D8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8D0818-B67A-44EB-B0EE-B8EB0DF20B67}" type="pres">
      <dgm:prSet presAssocID="{D974A205-DEA9-4C10-8840-4C5ECAF81DDA}" presName="space" presStyleCnt="0"/>
      <dgm:spPr/>
    </dgm:pt>
    <dgm:pt modelId="{A3BAF04A-C912-4CB3-8E64-7FC1B108E46E}" type="pres">
      <dgm:prSet presAssocID="{4BC0CCB3-B8BC-4B2D-B53F-EF58619AA417}" presName="composite" presStyleCnt="0"/>
      <dgm:spPr/>
    </dgm:pt>
    <dgm:pt modelId="{1E92BB19-B8C3-46AB-86CC-A9A415BE0409}" type="pres">
      <dgm:prSet presAssocID="{4BC0CCB3-B8BC-4B2D-B53F-EF58619AA41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C2C7A0-8881-4AB4-9E60-7479D1369F3C}" type="pres">
      <dgm:prSet presAssocID="{4BC0CCB3-B8BC-4B2D-B53F-EF58619AA417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EDCF2C-3025-40CB-AF34-0BCA95593B6D}" type="presOf" srcId="{4BC0CCB3-B8BC-4B2D-B53F-EF58619AA417}" destId="{1E92BB19-B8C3-46AB-86CC-A9A415BE0409}" srcOrd="0" destOrd="0" presId="urn:microsoft.com/office/officeart/2005/8/layout/hList1"/>
    <dgm:cxn modelId="{82B27E6E-47BB-4E62-B14E-CF9339AE231D}" type="presOf" srcId="{4D94F9E0-A5AD-4361-8DDE-FB4C568297E4}" destId="{89B89D7E-807D-48B5-8BC6-0B529D33A807}" srcOrd="0" destOrd="2" presId="urn:microsoft.com/office/officeart/2005/8/layout/hList1"/>
    <dgm:cxn modelId="{6DF56BC3-15A9-48AF-BB10-27FF54ADC9EA}" type="presOf" srcId="{8E9AA874-F677-4EBF-A270-B0B38E23DA50}" destId="{B9CC18AA-C73F-4BB4-A5AE-5A35DD110EDA}" srcOrd="0" destOrd="0" presId="urn:microsoft.com/office/officeart/2005/8/layout/hList1"/>
    <dgm:cxn modelId="{FFAB8F8E-9B88-4605-AE7F-FF24E21C4E04}" type="presOf" srcId="{A44254C2-4970-487F-A4EB-4B7B9214B887}" destId="{47B44106-D67E-46A3-9B62-8B05D4AD8FB0}" srcOrd="0" destOrd="0" presId="urn:microsoft.com/office/officeart/2005/8/layout/hList1"/>
    <dgm:cxn modelId="{050B12A8-0543-415A-A701-A3C7D67EE3B3}" srcId="{A44254C2-4970-487F-A4EB-4B7B9214B887}" destId="{270C3225-138C-4AF5-8088-DFD64B8458A5}" srcOrd="0" destOrd="0" parTransId="{7F5CCD58-C7EC-4413-8963-9DCE393ABCC9}" sibTransId="{A0BAF146-7767-4A48-8623-0DA528040A9C}"/>
    <dgm:cxn modelId="{DFE8F18F-EB33-4F3E-B249-1A217310E9D9}" type="presOf" srcId="{270C3225-138C-4AF5-8088-DFD64B8458A5}" destId="{89B89D7E-807D-48B5-8BC6-0B529D33A807}" srcOrd="0" destOrd="0" presId="urn:microsoft.com/office/officeart/2005/8/layout/hList1"/>
    <dgm:cxn modelId="{CCC75DAD-E1E9-4EBF-9018-BD16A45DD172}" type="presOf" srcId="{1A5B9F36-5597-42EF-B5FE-D5616A4D4A06}" destId="{B9CC18AA-C73F-4BB4-A5AE-5A35DD110EDA}" srcOrd="0" destOrd="2" presId="urn:microsoft.com/office/officeart/2005/8/layout/hList1"/>
    <dgm:cxn modelId="{779DC27A-B2D4-499D-A129-1A5D2F8C38EF}" type="presOf" srcId="{C838B14E-6BF4-41E9-96B9-EE42F38CBCDE}" destId="{89B89D7E-807D-48B5-8BC6-0B529D33A807}" srcOrd="0" destOrd="1" presId="urn:microsoft.com/office/officeart/2005/8/layout/hList1"/>
    <dgm:cxn modelId="{C4611779-1BC2-4CC3-9138-EB752D6ADF7F}" type="presOf" srcId="{D2749950-2C89-4566-8D24-4CDB08F2972A}" destId="{BDC2C7A0-8881-4AB4-9E60-7479D1369F3C}" srcOrd="0" destOrd="1" presId="urn:microsoft.com/office/officeart/2005/8/layout/hList1"/>
    <dgm:cxn modelId="{98F59170-7B99-4665-A7C8-37BC69A267A9}" srcId="{FB9E079F-3C9B-4313-850B-C9783F69F7D8}" destId="{C798D16A-910F-4111-9CB3-F256D267E188}" srcOrd="1" destOrd="0" parTransId="{9A3710C5-B3D0-45E3-93D3-7B5D0DF9D44C}" sibTransId="{5B296693-39F0-4E23-98C6-114790BCC954}"/>
    <dgm:cxn modelId="{5601433D-58D9-4481-8E2A-8F48454E2E46}" srcId="{FB9E079F-3C9B-4313-850B-C9783F69F7D8}" destId="{7117BDCF-997A-445B-95CA-A509CCC1DD61}" srcOrd="3" destOrd="0" parTransId="{C7BD5ADB-49C8-4C97-85BF-1A64908EDDC8}" sibTransId="{65487984-0F62-473C-9636-3FAB20213E3F}"/>
    <dgm:cxn modelId="{A2BD7E50-EF1D-4F73-9253-2515BAE85A19}" srcId="{4BC0CCB3-B8BC-4B2D-B53F-EF58619AA417}" destId="{D2749950-2C89-4566-8D24-4CDB08F2972A}" srcOrd="1" destOrd="0" parTransId="{D108E136-2698-46AF-9685-BE08933410C5}" sibTransId="{ED1E86E9-0809-471A-9D8C-900BF65F4929}"/>
    <dgm:cxn modelId="{586EEA41-EDAA-4745-B59A-586A7FAC374A}" srcId="{A44254C2-4970-487F-A4EB-4B7B9214B887}" destId="{4D94F9E0-A5AD-4361-8DDE-FB4C568297E4}" srcOrd="2" destOrd="0" parTransId="{157ED5C9-9F70-4A2C-A5CD-56F26AAE2BB2}" sibTransId="{9CFE8216-CFC5-4875-B33E-FBF899854D95}"/>
    <dgm:cxn modelId="{6E6AF2E6-B1F2-4129-8152-20954AFAEDEE}" srcId="{FB9E079F-3C9B-4313-850B-C9783F69F7D8}" destId="{1A5B9F36-5597-42EF-B5FE-D5616A4D4A06}" srcOrd="2" destOrd="0" parTransId="{71A069B8-738A-4521-A951-88008D0D42ED}" sibTransId="{24A64350-88BF-4059-AB63-8674151D8521}"/>
    <dgm:cxn modelId="{FF67930A-DB3B-47B1-B8BA-154F751D904E}" srcId="{FB9E079F-3C9B-4313-850B-C9783F69F7D8}" destId="{8E9AA874-F677-4EBF-A270-B0B38E23DA50}" srcOrd="0" destOrd="0" parTransId="{98569A9A-253F-4B7F-8C32-FD5675D7C10F}" sibTransId="{BC7AD725-A357-47F9-9898-4F5E702DD6C4}"/>
    <dgm:cxn modelId="{F918BB64-CB54-45E3-AE6B-F9A1A7E99883}" srcId="{DFED1CAD-374D-4CC9-A881-4F3843DCF9CA}" destId="{4BC0CCB3-B8BC-4B2D-B53F-EF58619AA417}" srcOrd="2" destOrd="0" parTransId="{AF058CA4-3E12-4F2C-BF51-EDD72C16046A}" sibTransId="{A4F15A96-7A03-42A9-85B4-47A749D8D310}"/>
    <dgm:cxn modelId="{3CF135A3-43CC-49C3-8CBC-8645FDC15A1F}" srcId="{DFED1CAD-374D-4CC9-A881-4F3843DCF9CA}" destId="{FB9E079F-3C9B-4313-850B-C9783F69F7D8}" srcOrd="1" destOrd="0" parTransId="{C84E63DC-03B0-435D-B79C-56CC6BB732BC}" sibTransId="{D974A205-DEA9-4C10-8840-4C5ECAF81DDA}"/>
    <dgm:cxn modelId="{2FE469D9-3D97-490F-BD45-AD4A8C023457}" srcId="{DFED1CAD-374D-4CC9-A881-4F3843DCF9CA}" destId="{A44254C2-4970-487F-A4EB-4B7B9214B887}" srcOrd="0" destOrd="0" parTransId="{EB150A1E-BA27-4A82-99A5-FCB8D1FA069A}" sibTransId="{38346084-7AB1-44A2-BED6-A0D94A06C7BA}"/>
    <dgm:cxn modelId="{8FAF8F72-999A-4397-849B-2EED406D5673}" srcId="{4BC0CCB3-B8BC-4B2D-B53F-EF58619AA417}" destId="{F92E2D05-4FA5-4FD2-9CC2-CBFD55C89330}" srcOrd="0" destOrd="0" parTransId="{35A05C2C-E3E7-4B0B-A6B4-7763BF324CF5}" sibTransId="{2B56E7CB-46CC-4F14-A8ED-DE374EB7E626}"/>
    <dgm:cxn modelId="{04D3DEB2-755C-4848-A988-6F7C239F3CD5}" srcId="{A44254C2-4970-487F-A4EB-4B7B9214B887}" destId="{C838B14E-6BF4-41E9-96B9-EE42F38CBCDE}" srcOrd="1" destOrd="0" parTransId="{101E2894-D1EF-4378-94F6-34C54549244C}" sibTransId="{D841B611-72DA-4D06-B303-C4E0BEF3F23F}"/>
    <dgm:cxn modelId="{6E0DA676-3EF8-4B82-92F1-C365E9D88162}" type="presOf" srcId="{F92E2D05-4FA5-4FD2-9CC2-CBFD55C89330}" destId="{BDC2C7A0-8881-4AB4-9E60-7479D1369F3C}" srcOrd="0" destOrd="0" presId="urn:microsoft.com/office/officeart/2005/8/layout/hList1"/>
    <dgm:cxn modelId="{A38F8A60-C834-481B-A02E-8E060F005C26}" type="presOf" srcId="{C798D16A-910F-4111-9CB3-F256D267E188}" destId="{B9CC18AA-C73F-4BB4-A5AE-5A35DD110EDA}" srcOrd="0" destOrd="1" presId="urn:microsoft.com/office/officeart/2005/8/layout/hList1"/>
    <dgm:cxn modelId="{F77A31CC-FB37-404E-AE4D-602CA2408BE3}" type="presOf" srcId="{DFED1CAD-374D-4CC9-A881-4F3843DCF9CA}" destId="{4E9DBED2-98F9-4686-9C37-176ECE93CA49}" srcOrd="0" destOrd="0" presId="urn:microsoft.com/office/officeart/2005/8/layout/hList1"/>
    <dgm:cxn modelId="{F2FEAE91-5B37-435A-AEB6-B3B3B48A98B2}" type="presOf" srcId="{7117BDCF-997A-445B-95CA-A509CCC1DD61}" destId="{B9CC18AA-C73F-4BB4-A5AE-5A35DD110EDA}" srcOrd="0" destOrd="3" presId="urn:microsoft.com/office/officeart/2005/8/layout/hList1"/>
    <dgm:cxn modelId="{EA5381CD-81A8-46DB-8F53-B1450A7FD4EF}" type="presOf" srcId="{FB9E079F-3C9B-4313-850B-C9783F69F7D8}" destId="{7BA865BC-2AF8-4D5E-9857-A2D40391253F}" srcOrd="0" destOrd="0" presId="urn:microsoft.com/office/officeart/2005/8/layout/hList1"/>
    <dgm:cxn modelId="{F7D199FC-BCAA-49AE-AF47-A22FFCE8E3C4}" type="presParOf" srcId="{4E9DBED2-98F9-4686-9C37-176ECE93CA49}" destId="{BF74E9F3-BF36-4D98-B304-32141B0B6746}" srcOrd="0" destOrd="0" presId="urn:microsoft.com/office/officeart/2005/8/layout/hList1"/>
    <dgm:cxn modelId="{4909FEFA-C443-4BD2-AE1C-678FDAABF1B1}" type="presParOf" srcId="{BF74E9F3-BF36-4D98-B304-32141B0B6746}" destId="{47B44106-D67E-46A3-9B62-8B05D4AD8FB0}" srcOrd="0" destOrd="0" presId="urn:microsoft.com/office/officeart/2005/8/layout/hList1"/>
    <dgm:cxn modelId="{ED2DC543-C37A-4951-A2F9-E4671599565A}" type="presParOf" srcId="{BF74E9F3-BF36-4D98-B304-32141B0B6746}" destId="{89B89D7E-807D-48B5-8BC6-0B529D33A807}" srcOrd="1" destOrd="0" presId="urn:microsoft.com/office/officeart/2005/8/layout/hList1"/>
    <dgm:cxn modelId="{D1C09BE3-B806-4DA1-B7D5-2FECAA497ABB}" type="presParOf" srcId="{4E9DBED2-98F9-4686-9C37-176ECE93CA49}" destId="{7AA5834B-616F-4AEE-96B5-694AB12A18AB}" srcOrd="1" destOrd="0" presId="urn:microsoft.com/office/officeart/2005/8/layout/hList1"/>
    <dgm:cxn modelId="{EAC79F52-06AB-4CB2-9093-2CC1542E774A}" type="presParOf" srcId="{4E9DBED2-98F9-4686-9C37-176ECE93CA49}" destId="{9A401A1E-B160-426B-94C8-8369A24813D4}" srcOrd="2" destOrd="0" presId="urn:microsoft.com/office/officeart/2005/8/layout/hList1"/>
    <dgm:cxn modelId="{D5B104D9-4D96-41B1-9E0E-F6D232D73416}" type="presParOf" srcId="{9A401A1E-B160-426B-94C8-8369A24813D4}" destId="{7BA865BC-2AF8-4D5E-9857-A2D40391253F}" srcOrd="0" destOrd="0" presId="urn:microsoft.com/office/officeart/2005/8/layout/hList1"/>
    <dgm:cxn modelId="{E7D4F2C8-A034-4CF7-975B-24F4803417A1}" type="presParOf" srcId="{9A401A1E-B160-426B-94C8-8369A24813D4}" destId="{B9CC18AA-C73F-4BB4-A5AE-5A35DD110EDA}" srcOrd="1" destOrd="0" presId="urn:microsoft.com/office/officeart/2005/8/layout/hList1"/>
    <dgm:cxn modelId="{1EDAA18F-34CA-4392-A0C7-C1B656D77646}" type="presParOf" srcId="{4E9DBED2-98F9-4686-9C37-176ECE93CA49}" destId="{A78D0818-B67A-44EB-B0EE-B8EB0DF20B67}" srcOrd="3" destOrd="0" presId="urn:microsoft.com/office/officeart/2005/8/layout/hList1"/>
    <dgm:cxn modelId="{87314A90-1DD5-4F06-9CEF-FDA51B64C604}" type="presParOf" srcId="{4E9DBED2-98F9-4686-9C37-176ECE93CA49}" destId="{A3BAF04A-C912-4CB3-8E64-7FC1B108E46E}" srcOrd="4" destOrd="0" presId="urn:microsoft.com/office/officeart/2005/8/layout/hList1"/>
    <dgm:cxn modelId="{600F6F87-A993-4619-9646-3520F40CD1BC}" type="presParOf" srcId="{A3BAF04A-C912-4CB3-8E64-7FC1B108E46E}" destId="{1E92BB19-B8C3-46AB-86CC-A9A415BE0409}" srcOrd="0" destOrd="0" presId="urn:microsoft.com/office/officeart/2005/8/layout/hList1"/>
    <dgm:cxn modelId="{8CD8231F-6CD7-4DE8-BCE7-627D85CE3C8A}" type="presParOf" srcId="{A3BAF04A-C912-4CB3-8E64-7FC1B108E46E}" destId="{BDC2C7A0-8881-4AB4-9E60-7479D1369F3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2C4D1A-1160-4CA9-98BD-D7EAED88D51C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6FE1E40-8973-4927-8CA6-AFC6336064D2}">
      <dgm:prSet phldrT="[Text]"/>
      <dgm:spPr/>
      <dgm:t>
        <a:bodyPr/>
        <a:lstStyle/>
        <a:p>
          <a:r>
            <a:rPr lang="en-US" dirty="0" smtClean="0"/>
            <a:t>Acceptance Test Execution</a:t>
          </a:r>
          <a:endParaRPr lang="en-US" dirty="0"/>
        </a:p>
      </dgm:t>
    </dgm:pt>
    <dgm:pt modelId="{1A22B458-3DB8-41F7-A6F6-893867815F05}" type="parTrans" cxnId="{ABE4346E-F9D5-4670-9C2D-21B2464029E6}">
      <dgm:prSet/>
      <dgm:spPr/>
      <dgm:t>
        <a:bodyPr/>
        <a:lstStyle/>
        <a:p>
          <a:endParaRPr lang="en-US"/>
        </a:p>
      </dgm:t>
    </dgm:pt>
    <dgm:pt modelId="{BCA6630F-D420-4D39-A9D6-72C62E04A16D}" type="sibTrans" cxnId="{ABE4346E-F9D5-4670-9C2D-21B2464029E6}">
      <dgm:prSet/>
      <dgm:spPr/>
      <dgm:t>
        <a:bodyPr/>
        <a:lstStyle/>
        <a:p>
          <a:endParaRPr lang="en-US"/>
        </a:p>
      </dgm:t>
    </dgm:pt>
    <dgm:pt modelId="{E3CD6E1C-B7EB-46F7-A0D1-40C20E18287C}">
      <dgm:prSet phldrT="[Text]"/>
      <dgm:spPr/>
      <dgm:t>
        <a:bodyPr/>
        <a:lstStyle/>
        <a:p>
          <a:r>
            <a:rPr lang="en-US" dirty="0" smtClean="0"/>
            <a:t>Test case and its expected results</a:t>
          </a:r>
          <a:endParaRPr lang="en-US" dirty="0"/>
        </a:p>
      </dgm:t>
    </dgm:pt>
    <dgm:pt modelId="{8B6B7ADD-CD8B-43EE-B566-6C7088CF8B71}" type="parTrans" cxnId="{D8CF2A18-ED78-45D2-9E67-93AAFA9D7253}">
      <dgm:prSet/>
      <dgm:spPr/>
      <dgm:t>
        <a:bodyPr/>
        <a:lstStyle/>
        <a:p>
          <a:endParaRPr lang="en-US"/>
        </a:p>
      </dgm:t>
    </dgm:pt>
    <dgm:pt modelId="{3E917FDB-59D5-423F-9D16-0B57D4FF0E0D}" type="sibTrans" cxnId="{D8CF2A18-ED78-45D2-9E67-93AAFA9D7253}">
      <dgm:prSet/>
      <dgm:spPr/>
      <dgm:t>
        <a:bodyPr/>
        <a:lstStyle/>
        <a:p>
          <a:endParaRPr lang="en-US"/>
        </a:p>
      </dgm:t>
    </dgm:pt>
    <dgm:pt modelId="{884567A2-8A73-4653-AD6A-93E41CBD6CA1}">
      <dgm:prSet phldrT="[Text]"/>
      <dgm:spPr/>
      <dgm:t>
        <a:bodyPr/>
        <a:lstStyle/>
        <a:p>
          <a:r>
            <a:rPr lang="en-US" dirty="0" smtClean="0"/>
            <a:t>Test Results Evaluation</a:t>
          </a:r>
          <a:endParaRPr lang="en-US" dirty="0"/>
        </a:p>
      </dgm:t>
    </dgm:pt>
    <dgm:pt modelId="{3E8F2F9E-C090-4EFD-863D-267D5C553A9E}" type="parTrans" cxnId="{9AF237C7-8148-448C-93A2-8E7D545F8D83}">
      <dgm:prSet/>
      <dgm:spPr/>
      <dgm:t>
        <a:bodyPr/>
        <a:lstStyle/>
        <a:p>
          <a:endParaRPr lang="en-US"/>
        </a:p>
      </dgm:t>
    </dgm:pt>
    <dgm:pt modelId="{7C19E29C-B63B-4AD1-A903-DB7128AF5DDE}" type="sibTrans" cxnId="{9AF237C7-8148-448C-93A2-8E7D545F8D83}">
      <dgm:prSet/>
      <dgm:spPr/>
      <dgm:t>
        <a:bodyPr/>
        <a:lstStyle/>
        <a:p>
          <a:endParaRPr lang="en-US"/>
        </a:p>
      </dgm:t>
    </dgm:pt>
    <dgm:pt modelId="{F9C67F0C-F99B-4828-B3D8-51D097C5594D}">
      <dgm:prSet phldrT="[Text]"/>
      <dgm:spPr/>
      <dgm:t>
        <a:bodyPr/>
        <a:lstStyle/>
        <a:p>
          <a:r>
            <a:rPr lang="en-US" dirty="0" smtClean="0"/>
            <a:t>Does the test pass or fail</a:t>
          </a:r>
          <a:endParaRPr lang="en-US" dirty="0"/>
        </a:p>
      </dgm:t>
    </dgm:pt>
    <dgm:pt modelId="{E92BEDC5-BBB2-4B2B-BB05-4F756555037E}" type="parTrans" cxnId="{5826E190-96B2-469D-81E1-D6B37BF93791}">
      <dgm:prSet/>
      <dgm:spPr/>
      <dgm:t>
        <a:bodyPr/>
        <a:lstStyle/>
        <a:p>
          <a:endParaRPr lang="en-US"/>
        </a:p>
      </dgm:t>
    </dgm:pt>
    <dgm:pt modelId="{5642AAA2-F89E-4C9E-9DA2-9A35763DC98A}" type="sibTrans" cxnId="{5826E190-96B2-469D-81E1-D6B37BF93791}">
      <dgm:prSet/>
      <dgm:spPr/>
      <dgm:t>
        <a:bodyPr/>
        <a:lstStyle/>
        <a:p>
          <a:endParaRPr lang="en-US"/>
        </a:p>
      </dgm:t>
    </dgm:pt>
    <dgm:pt modelId="{64793B6C-4C2C-49E5-ABF7-58C3470D4EB5}">
      <dgm:prSet phldrT="[Text]"/>
      <dgm:spPr/>
      <dgm:t>
        <a:bodyPr/>
        <a:lstStyle/>
        <a:p>
          <a:r>
            <a:rPr lang="en-US" dirty="0" smtClean="0"/>
            <a:t>Error Evaluation/Resolution</a:t>
          </a:r>
          <a:endParaRPr lang="en-US" dirty="0"/>
        </a:p>
      </dgm:t>
    </dgm:pt>
    <dgm:pt modelId="{B1155033-F51E-47F5-8D49-C010F9CE81A0}" type="parTrans" cxnId="{2F7EB56B-138C-4797-8466-DC6C0D63E7C8}">
      <dgm:prSet/>
      <dgm:spPr/>
      <dgm:t>
        <a:bodyPr/>
        <a:lstStyle/>
        <a:p>
          <a:endParaRPr lang="en-US"/>
        </a:p>
      </dgm:t>
    </dgm:pt>
    <dgm:pt modelId="{3896E9A8-1F8C-4B39-B50F-213B1F98B63E}" type="sibTrans" cxnId="{2F7EB56B-138C-4797-8466-DC6C0D63E7C8}">
      <dgm:prSet/>
      <dgm:spPr/>
      <dgm:t>
        <a:bodyPr/>
        <a:lstStyle/>
        <a:p>
          <a:endParaRPr lang="en-US"/>
        </a:p>
      </dgm:t>
    </dgm:pt>
    <dgm:pt modelId="{50A07E2B-5A77-470C-BB75-5223D89B3087}">
      <dgm:prSet phldrT="[Text]"/>
      <dgm:spPr/>
      <dgm:t>
        <a:bodyPr/>
        <a:lstStyle/>
        <a:p>
          <a:r>
            <a:rPr lang="en-US" dirty="0" smtClean="0"/>
            <a:t>Final Test Report</a:t>
          </a:r>
          <a:endParaRPr lang="en-US" dirty="0"/>
        </a:p>
      </dgm:t>
    </dgm:pt>
    <dgm:pt modelId="{84ECACE8-ADBE-4249-B841-87126734940B}" type="parTrans" cxnId="{0EF801F6-63D6-4389-AD70-6994A813374D}">
      <dgm:prSet/>
      <dgm:spPr/>
      <dgm:t>
        <a:bodyPr/>
        <a:lstStyle/>
        <a:p>
          <a:endParaRPr lang="en-US"/>
        </a:p>
      </dgm:t>
    </dgm:pt>
    <dgm:pt modelId="{2DB105D7-BBD5-4C8F-BBEF-E8E235248F9E}" type="sibTrans" cxnId="{0EF801F6-63D6-4389-AD70-6994A813374D}">
      <dgm:prSet/>
      <dgm:spPr/>
      <dgm:t>
        <a:bodyPr/>
        <a:lstStyle/>
        <a:p>
          <a:endParaRPr lang="en-US"/>
        </a:p>
      </dgm:t>
    </dgm:pt>
    <dgm:pt modelId="{2C59B72D-738F-455A-B8FC-1EAFE8E2ED81}">
      <dgm:prSet phldrT="[Text]"/>
      <dgm:spPr/>
      <dgm:t>
        <a:bodyPr/>
        <a:lstStyle/>
        <a:p>
          <a:r>
            <a:rPr lang="en-US" dirty="0" smtClean="0"/>
            <a:t>Resolutions for any failed tests</a:t>
          </a:r>
          <a:endParaRPr lang="en-US" dirty="0"/>
        </a:p>
      </dgm:t>
    </dgm:pt>
    <dgm:pt modelId="{B6592204-C01D-4DF9-AF31-DB128968625F}" type="parTrans" cxnId="{41D00E5E-6F0E-444A-9876-ED797D7E1809}">
      <dgm:prSet/>
      <dgm:spPr/>
      <dgm:t>
        <a:bodyPr/>
        <a:lstStyle/>
        <a:p>
          <a:endParaRPr lang="en-US"/>
        </a:p>
      </dgm:t>
    </dgm:pt>
    <dgm:pt modelId="{975752EB-5AF3-4148-83C8-F0D6E46A22E2}" type="sibTrans" cxnId="{41D00E5E-6F0E-444A-9876-ED797D7E1809}">
      <dgm:prSet/>
      <dgm:spPr/>
      <dgm:t>
        <a:bodyPr/>
        <a:lstStyle/>
        <a:p>
          <a:endParaRPr lang="en-US"/>
        </a:p>
      </dgm:t>
    </dgm:pt>
    <dgm:pt modelId="{924BE10B-3357-49FE-BE43-BD98A67E2BBF}">
      <dgm:prSet phldrT="[Text]"/>
      <dgm:spPr/>
      <dgm:t>
        <a:bodyPr/>
        <a:lstStyle/>
        <a:p>
          <a:r>
            <a:rPr lang="en-US" dirty="0" smtClean="0"/>
            <a:t>Records test cases, actual results, and any resolutions</a:t>
          </a:r>
          <a:endParaRPr lang="en-US" dirty="0"/>
        </a:p>
      </dgm:t>
    </dgm:pt>
    <dgm:pt modelId="{6A8545B0-9EA3-4E41-ABF0-8B058BBB1522}" type="parTrans" cxnId="{F1524A0E-6DFC-4389-BE14-C0CF2A4DA460}">
      <dgm:prSet/>
      <dgm:spPr/>
      <dgm:t>
        <a:bodyPr/>
        <a:lstStyle/>
        <a:p>
          <a:endParaRPr lang="en-US"/>
        </a:p>
      </dgm:t>
    </dgm:pt>
    <dgm:pt modelId="{1E7FCAE7-6578-4240-B8D3-DA129A32025C}" type="sibTrans" cxnId="{F1524A0E-6DFC-4389-BE14-C0CF2A4DA460}">
      <dgm:prSet/>
      <dgm:spPr/>
      <dgm:t>
        <a:bodyPr/>
        <a:lstStyle/>
        <a:p>
          <a:endParaRPr lang="en-US"/>
        </a:p>
      </dgm:t>
    </dgm:pt>
    <dgm:pt modelId="{8722E75A-0237-491A-957F-0817E24E7CC0}" type="pres">
      <dgm:prSet presAssocID="{A62C4D1A-1160-4CA9-98BD-D7EAED88D51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E88568A-90AE-4D9C-A8E4-DF70BA9E5537}" type="pres">
      <dgm:prSet presAssocID="{76FE1E40-8973-4927-8CA6-AFC6336064D2}" presName="linNode" presStyleCnt="0"/>
      <dgm:spPr/>
    </dgm:pt>
    <dgm:pt modelId="{0A04CB24-6AA9-422D-937B-9B7F3ABE4FCF}" type="pres">
      <dgm:prSet presAssocID="{76FE1E40-8973-4927-8CA6-AFC6336064D2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3444AE-6A86-45A9-9C21-AFF5CF7EA7CD}" type="pres">
      <dgm:prSet presAssocID="{76FE1E40-8973-4927-8CA6-AFC6336064D2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9F1E9D-6361-47CB-935B-9C0D9CF028F7}" type="pres">
      <dgm:prSet presAssocID="{BCA6630F-D420-4D39-A9D6-72C62E04A16D}" presName="sp" presStyleCnt="0"/>
      <dgm:spPr/>
    </dgm:pt>
    <dgm:pt modelId="{44C2F3AA-D5B4-49CC-B1F2-924E3E6F6507}" type="pres">
      <dgm:prSet presAssocID="{884567A2-8A73-4653-AD6A-93E41CBD6CA1}" presName="linNode" presStyleCnt="0"/>
      <dgm:spPr/>
    </dgm:pt>
    <dgm:pt modelId="{B0A3540F-EB6D-440C-BD5A-6BD561151A19}" type="pres">
      <dgm:prSet presAssocID="{884567A2-8A73-4653-AD6A-93E41CBD6CA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A349BE-56C0-43C2-90AA-E8F54E5C253E}" type="pres">
      <dgm:prSet presAssocID="{884567A2-8A73-4653-AD6A-93E41CBD6CA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A42C61-9CC1-4F0A-A4E3-94E025D8A7B8}" type="pres">
      <dgm:prSet presAssocID="{7C19E29C-B63B-4AD1-A903-DB7128AF5DDE}" presName="sp" presStyleCnt="0"/>
      <dgm:spPr/>
    </dgm:pt>
    <dgm:pt modelId="{6BB67B6B-CAB4-40A9-8A54-59BD638ECC46}" type="pres">
      <dgm:prSet presAssocID="{64793B6C-4C2C-49E5-ABF7-58C3470D4EB5}" presName="linNode" presStyleCnt="0"/>
      <dgm:spPr/>
    </dgm:pt>
    <dgm:pt modelId="{6C699B7E-30BF-4A1B-A1D7-913B3B0655C1}" type="pres">
      <dgm:prSet presAssocID="{64793B6C-4C2C-49E5-ABF7-58C3470D4EB5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77721C-FF20-4D30-9AC4-25725E700D69}" type="pres">
      <dgm:prSet presAssocID="{64793B6C-4C2C-49E5-ABF7-58C3470D4EB5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0F52C7-BA47-455B-A507-0ABBF9486310}" type="pres">
      <dgm:prSet presAssocID="{3896E9A8-1F8C-4B39-B50F-213B1F98B63E}" presName="sp" presStyleCnt="0"/>
      <dgm:spPr/>
    </dgm:pt>
    <dgm:pt modelId="{B3193144-1E3C-4C48-B53F-1B4F7E40D828}" type="pres">
      <dgm:prSet presAssocID="{50A07E2B-5A77-470C-BB75-5223D89B3087}" presName="linNode" presStyleCnt="0"/>
      <dgm:spPr/>
    </dgm:pt>
    <dgm:pt modelId="{BBD261F9-DC86-4B74-818F-4E255BEA8AF7}" type="pres">
      <dgm:prSet presAssocID="{50A07E2B-5A77-470C-BB75-5223D89B3087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556DE4-ED6A-40BC-ADD0-698849F9DF4A}" type="pres">
      <dgm:prSet presAssocID="{50A07E2B-5A77-470C-BB75-5223D89B3087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AF237C7-8148-448C-93A2-8E7D545F8D83}" srcId="{A62C4D1A-1160-4CA9-98BD-D7EAED88D51C}" destId="{884567A2-8A73-4653-AD6A-93E41CBD6CA1}" srcOrd="1" destOrd="0" parTransId="{3E8F2F9E-C090-4EFD-863D-267D5C553A9E}" sibTransId="{7C19E29C-B63B-4AD1-A903-DB7128AF5DDE}"/>
    <dgm:cxn modelId="{CB464991-B34D-4EB1-8045-701A00B05207}" type="presOf" srcId="{76FE1E40-8973-4927-8CA6-AFC6336064D2}" destId="{0A04CB24-6AA9-422D-937B-9B7F3ABE4FCF}" srcOrd="0" destOrd="0" presId="urn:microsoft.com/office/officeart/2005/8/layout/vList5"/>
    <dgm:cxn modelId="{F1524A0E-6DFC-4389-BE14-C0CF2A4DA460}" srcId="{50A07E2B-5A77-470C-BB75-5223D89B3087}" destId="{924BE10B-3357-49FE-BE43-BD98A67E2BBF}" srcOrd="0" destOrd="0" parTransId="{6A8545B0-9EA3-4E41-ABF0-8B058BBB1522}" sibTransId="{1E7FCAE7-6578-4240-B8D3-DA129A32025C}"/>
    <dgm:cxn modelId="{5826E190-96B2-469D-81E1-D6B37BF93791}" srcId="{884567A2-8A73-4653-AD6A-93E41CBD6CA1}" destId="{F9C67F0C-F99B-4828-B3D8-51D097C5594D}" srcOrd="0" destOrd="0" parTransId="{E92BEDC5-BBB2-4B2B-BB05-4F756555037E}" sibTransId="{5642AAA2-F89E-4C9E-9DA2-9A35763DC98A}"/>
    <dgm:cxn modelId="{41D00E5E-6F0E-444A-9876-ED797D7E1809}" srcId="{64793B6C-4C2C-49E5-ABF7-58C3470D4EB5}" destId="{2C59B72D-738F-455A-B8FC-1EAFE8E2ED81}" srcOrd="0" destOrd="0" parTransId="{B6592204-C01D-4DF9-AF31-DB128968625F}" sibTransId="{975752EB-5AF3-4148-83C8-F0D6E46A22E2}"/>
    <dgm:cxn modelId="{5934CE69-1C75-45C1-B8E7-8E1112D6910B}" type="presOf" srcId="{64793B6C-4C2C-49E5-ABF7-58C3470D4EB5}" destId="{6C699B7E-30BF-4A1B-A1D7-913B3B0655C1}" srcOrd="0" destOrd="0" presId="urn:microsoft.com/office/officeart/2005/8/layout/vList5"/>
    <dgm:cxn modelId="{D5A94A48-2421-4E4F-8E04-C7C4A8F9EF40}" type="presOf" srcId="{E3CD6E1C-B7EB-46F7-A0D1-40C20E18287C}" destId="{283444AE-6A86-45A9-9C21-AFF5CF7EA7CD}" srcOrd="0" destOrd="0" presId="urn:microsoft.com/office/officeart/2005/8/layout/vList5"/>
    <dgm:cxn modelId="{2F7EB56B-138C-4797-8466-DC6C0D63E7C8}" srcId="{A62C4D1A-1160-4CA9-98BD-D7EAED88D51C}" destId="{64793B6C-4C2C-49E5-ABF7-58C3470D4EB5}" srcOrd="2" destOrd="0" parTransId="{B1155033-F51E-47F5-8D49-C010F9CE81A0}" sibTransId="{3896E9A8-1F8C-4B39-B50F-213B1F98B63E}"/>
    <dgm:cxn modelId="{2E95B011-E99F-4AA0-8699-BBD395B8139F}" type="presOf" srcId="{A62C4D1A-1160-4CA9-98BD-D7EAED88D51C}" destId="{8722E75A-0237-491A-957F-0817E24E7CC0}" srcOrd="0" destOrd="0" presId="urn:microsoft.com/office/officeart/2005/8/layout/vList5"/>
    <dgm:cxn modelId="{34176842-CA7A-43CF-93A4-30A05B5C35C5}" type="presOf" srcId="{F9C67F0C-F99B-4828-B3D8-51D097C5594D}" destId="{9BA349BE-56C0-43C2-90AA-E8F54E5C253E}" srcOrd="0" destOrd="0" presId="urn:microsoft.com/office/officeart/2005/8/layout/vList5"/>
    <dgm:cxn modelId="{ABE4346E-F9D5-4670-9C2D-21B2464029E6}" srcId="{A62C4D1A-1160-4CA9-98BD-D7EAED88D51C}" destId="{76FE1E40-8973-4927-8CA6-AFC6336064D2}" srcOrd="0" destOrd="0" parTransId="{1A22B458-3DB8-41F7-A6F6-893867815F05}" sibTransId="{BCA6630F-D420-4D39-A9D6-72C62E04A16D}"/>
    <dgm:cxn modelId="{D8CF2A18-ED78-45D2-9E67-93AAFA9D7253}" srcId="{76FE1E40-8973-4927-8CA6-AFC6336064D2}" destId="{E3CD6E1C-B7EB-46F7-A0D1-40C20E18287C}" srcOrd="0" destOrd="0" parTransId="{8B6B7ADD-CD8B-43EE-B566-6C7088CF8B71}" sibTransId="{3E917FDB-59D5-423F-9D16-0B57D4FF0E0D}"/>
    <dgm:cxn modelId="{A3CF82EE-6E36-4FF3-B2E1-EFEA1288821A}" type="presOf" srcId="{884567A2-8A73-4653-AD6A-93E41CBD6CA1}" destId="{B0A3540F-EB6D-440C-BD5A-6BD561151A19}" srcOrd="0" destOrd="0" presId="urn:microsoft.com/office/officeart/2005/8/layout/vList5"/>
    <dgm:cxn modelId="{E73CC7E0-D20B-471C-86C6-E5A8E0E52882}" type="presOf" srcId="{2C59B72D-738F-455A-B8FC-1EAFE8E2ED81}" destId="{5277721C-FF20-4D30-9AC4-25725E700D69}" srcOrd="0" destOrd="0" presId="urn:microsoft.com/office/officeart/2005/8/layout/vList5"/>
    <dgm:cxn modelId="{86E0A0CA-F1B7-4623-A3A5-376A29E3EEE8}" type="presOf" srcId="{50A07E2B-5A77-470C-BB75-5223D89B3087}" destId="{BBD261F9-DC86-4B74-818F-4E255BEA8AF7}" srcOrd="0" destOrd="0" presId="urn:microsoft.com/office/officeart/2005/8/layout/vList5"/>
    <dgm:cxn modelId="{0EF801F6-63D6-4389-AD70-6994A813374D}" srcId="{A62C4D1A-1160-4CA9-98BD-D7EAED88D51C}" destId="{50A07E2B-5A77-470C-BB75-5223D89B3087}" srcOrd="3" destOrd="0" parTransId="{84ECACE8-ADBE-4249-B841-87126734940B}" sibTransId="{2DB105D7-BBD5-4C8F-BBEF-E8E235248F9E}"/>
    <dgm:cxn modelId="{F4784C8B-96CF-434D-A39F-88F0E9820B86}" type="presOf" srcId="{924BE10B-3357-49FE-BE43-BD98A67E2BBF}" destId="{FE556DE4-ED6A-40BC-ADD0-698849F9DF4A}" srcOrd="0" destOrd="0" presId="urn:microsoft.com/office/officeart/2005/8/layout/vList5"/>
    <dgm:cxn modelId="{8B82D9AF-231B-48D6-B91D-EEA395B38070}" type="presParOf" srcId="{8722E75A-0237-491A-957F-0817E24E7CC0}" destId="{BE88568A-90AE-4D9C-A8E4-DF70BA9E5537}" srcOrd="0" destOrd="0" presId="urn:microsoft.com/office/officeart/2005/8/layout/vList5"/>
    <dgm:cxn modelId="{7D2CC66F-37C2-4BDF-B2C0-7EF245197A4F}" type="presParOf" srcId="{BE88568A-90AE-4D9C-A8E4-DF70BA9E5537}" destId="{0A04CB24-6AA9-422D-937B-9B7F3ABE4FCF}" srcOrd="0" destOrd="0" presId="urn:microsoft.com/office/officeart/2005/8/layout/vList5"/>
    <dgm:cxn modelId="{F06C583C-E48D-470B-8ABA-8FE0D0D71FEA}" type="presParOf" srcId="{BE88568A-90AE-4D9C-A8E4-DF70BA9E5537}" destId="{283444AE-6A86-45A9-9C21-AFF5CF7EA7CD}" srcOrd="1" destOrd="0" presId="urn:microsoft.com/office/officeart/2005/8/layout/vList5"/>
    <dgm:cxn modelId="{F0141A9C-2BB4-4666-A26A-CD18DDFA2C45}" type="presParOf" srcId="{8722E75A-0237-491A-957F-0817E24E7CC0}" destId="{FD9F1E9D-6361-47CB-935B-9C0D9CF028F7}" srcOrd="1" destOrd="0" presId="urn:microsoft.com/office/officeart/2005/8/layout/vList5"/>
    <dgm:cxn modelId="{814EB5CC-AB1D-4112-B2B8-5B1A15E85EA7}" type="presParOf" srcId="{8722E75A-0237-491A-957F-0817E24E7CC0}" destId="{44C2F3AA-D5B4-49CC-B1F2-924E3E6F6507}" srcOrd="2" destOrd="0" presId="urn:microsoft.com/office/officeart/2005/8/layout/vList5"/>
    <dgm:cxn modelId="{5788CAFF-403E-4D78-B357-56B4757AA3DD}" type="presParOf" srcId="{44C2F3AA-D5B4-49CC-B1F2-924E3E6F6507}" destId="{B0A3540F-EB6D-440C-BD5A-6BD561151A19}" srcOrd="0" destOrd="0" presId="urn:microsoft.com/office/officeart/2005/8/layout/vList5"/>
    <dgm:cxn modelId="{FC9CC13F-A425-45B6-B1AD-84E45E92E186}" type="presParOf" srcId="{44C2F3AA-D5B4-49CC-B1F2-924E3E6F6507}" destId="{9BA349BE-56C0-43C2-90AA-E8F54E5C253E}" srcOrd="1" destOrd="0" presId="urn:microsoft.com/office/officeart/2005/8/layout/vList5"/>
    <dgm:cxn modelId="{2974C377-D6F7-4E81-B6B3-A5A3C2DB2C21}" type="presParOf" srcId="{8722E75A-0237-491A-957F-0817E24E7CC0}" destId="{CDA42C61-9CC1-4F0A-A4E3-94E025D8A7B8}" srcOrd="3" destOrd="0" presId="urn:microsoft.com/office/officeart/2005/8/layout/vList5"/>
    <dgm:cxn modelId="{DE1CBDCA-E641-4E43-93E0-20B04E45C6A6}" type="presParOf" srcId="{8722E75A-0237-491A-957F-0817E24E7CC0}" destId="{6BB67B6B-CAB4-40A9-8A54-59BD638ECC46}" srcOrd="4" destOrd="0" presId="urn:microsoft.com/office/officeart/2005/8/layout/vList5"/>
    <dgm:cxn modelId="{77F134E9-37C8-488B-97CC-ABD0B0EF5A33}" type="presParOf" srcId="{6BB67B6B-CAB4-40A9-8A54-59BD638ECC46}" destId="{6C699B7E-30BF-4A1B-A1D7-913B3B0655C1}" srcOrd="0" destOrd="0" presId="urn:microsoft.com/office/officeart/2005/8/layout/vList5"/>
    <dgm:cxn modelId="{F38852C4-3B88-464C-9914-0DE9E59826E2}" type="presParOf" srcId="{6BB67B6B-CAB4-40A9-8A54-59BD638ECC46}" destId="{5277721C-FF20-4D30-9AC4-25725E700D69}" srcOrd="1" destOrd="0" presId="urn:microsoft.com/office/officeart/2005/8/layout/vList5"/>
    <dgm:cxn modelId="{D1840BE5-73D6-49D1-A2E4-2C5EF5C4C60F}" type="presParOf" srcId="{8722E75A-0237-491A-957F-0817E24E7CC0}" destId="{EC0F52C7-BA47-455B-A507-0ABBF9486310}" srcOrd="5" destOrd="0" presId="urn:microsoft.com/office/officeart/2005/8/layout/vList5"/>
    <dgm:cxn modelId="{AD085D15-0DD1-47F5-8612-BA91501A8253}" type="presParOf" srcId="{8722E75A-0237-491A-957F-0817E24E7CC0}" destId="{B3193144-1E3C-4C48-B53F-1B4F7E40D828}" srcOrd="6" destOrd="0" presId="urn:microsoft.com/office/officeart/2005/8/layout/vList5"/>
    <dgm:cxn modelId="{1E22EB3A-BC96-4FD7-AC7B-F0B88B6C429D}" type="presParOf" srcId="{B3193144-1E3C-4C48-B53F-1B4F7E40D828}" destId="{BBD261F9-DC86-4B74-818F-4E255BEA8AF7}" srcOrd="0" destOrd="0" presId="urn:microsoft.com/office/officeart/2005/8/layout/vList5"/>
    <dgm:cxn modelId="{D347B152-2D9C-48F3-9F13-5DDB6740F1E3}" type="presParOf" srcId="{B3193144-1E3C-4C48-B53F-1B4F7E40D828}" destId="{FE556DE4-ED6A-40BC-ADD0-698849F9DF4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3444AE-6A86-45A9-9C21-AFF5CF7EA7CD}">
      <dsp:nvSpPr>
        <dsp:cNvPr id="0" name=""/>
        <dsp:cNvSpPr/>
      </dsp:nvSpPr>
      <dsp:spPr>
        <a:xfrm rot="5400000">
          <a:off x="6879455" y="-3024641"/>
          <a:ext cx="542305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Test case and its expected results</a:t>
          </a:r>
          <a:endParaRPr lang="en-US" sz="2000" kern="1200" dirty="0"/>
        </a:p>
      </dsp:txBody>
      <dsp:txXfrm rot="-5400000">
        <a:off x="3785616" y="95671"/>
        <a:ext cx="6703511" cy="489359"/>
      </dsp:txXfrm>
    </dsp:sp>
    <dsp:sp modelId="{0A04CB24-6AA9-422D-937B-9B7F3ABE4FCF}">
      <dsp:nvSpPr>
        <dsp:cNvPr id="0" name=""/>
        <dsp:cNvSpPr/>
      </dsp:nvSpPr>
      <dsp:spPr>
        <a:xfrm>
          <a:off x="0" y="1409"/>
          <a:ext cx="3785616" cy="67788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Acceptance Test Execution</a:t>
          </a:r>
          <a:endParaRPr lang="en-US" sz="2200" kern="1200" dirty="0"/>
        </a:p>
      </dsp:txBody>
      <dsp:txXfrm>
        <a:off x="33091" y="34500"/>
        <a:ext cx="3719434" cy="611699"/>
      </dsp:txXfrm>
    </dsp:sp>
    <dsp:sp modelId="{9BA349BE-56C0-43C2-90AA-E8F54E5C253E}">
      <dsp:nvSpPr>
        <dsp:cNvPr id="0" name=""/>
        <dsp:cNvSpPr/>
      </dsp:nvSpPr>
      <dsp:spPr>
        <a:xfrm rot="5400000">
          <a:off x="6879455" y="-2312865"/>
          <a:ext cx="542305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Does the test pass or fail</a:t>
          </a:r>
          <a:endParaRPr lang="en-US" sz="2000" kern="1200" dirty="0"/>
        </a:p>
      </dsp:txBody>
      <dsp:txXfrm rot="-5400000">
        <a:off x="3785616" y="807447"/>
        <a:ext cx="6703511" cy="489359"/>
      </dsp:txXfrm>
    </dsp:sp>
    <dsp:sp modelId="{B0A3540F-EB6D-440C-BD5A-6BD561151A19}">
      <dsp:nvSpPr>
        <dsp:cNvPr id="0" name=""/>
        <dsp:cNvSpPr/>
      </dsp:nvSpPr>
      <dsp:spPr>
        <a:xfrm>
          <a:off x="0" y="713185"/>
          <a:ext cx="3785616" cy="67788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Test Results Evaluation</a:t>
          </a:r>
          <a:endParaRPr lang="en-US" sz="2200" kern="1200" dirty="0"/>
        </a:p>
      </dsp:txBody>
      <dsp:txXfrm>
        <a:off x="33091" y="746276"/>
        <a:ext cx="3719434" cy="611699"/>
      </dsp:txXfrm>
    </dsp:sp>
    <dsp:sp modelId="{5277721C-FF20-4D30-9AC4-25725E700D69}">
      <dsp:nvSpPr>
        <dsp:cNvPr id="0" name=""/>
        <dsp:cNvSpPr/>
      </dsp:nvSpPr>
      <dsp:spPr>
        <a:xfrm rot="5400000">
          <a:off x="6879455" y="-1601090"/>
          <a:ext cx="542305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Resolutions for any failed tests</a:t>
          </a:r>
          <a:endParaRPr lang="en-US" sz="2000" kern="1200" dirty="0"/>
        </a:p>
      </dsp:txBody>
      <dsp:txXfrm rot="-5400000">
        <a:off x="3785616" y="1519222"/>
        <a:ext cx="6703511" cy="489359"/>
      </dsp:txXfrm>
    </dsp:sp>
    <dsp:sp modelId="{6C699B7E-30BF-4A1B-A1D7-913B3B0655C1}">
      <dsp:nvSpPr>
        <dsp:cNvPr id="0" name=""/>
        <dsp:cNvSpPr/>
      </dsp:nvSpPr>
      <dsp:spPr>
        <a:xfrm>
          <a:off x="0" y="1424961"/>
          <a:ext cx="3785616" cy="67788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Error Evaluation/Resolution</a:t>
          </a:r>
          <a:endParaRPr lang="en-US" sz="2200" kern="1200" dirty="0"/>
        </a:p>
      </dsp:txBody>
      <dsp:txXfrm>
        <a:off x="33091" y="1458052"/>
        <a:ext cx="3719434" cy="611699"/>
      </dsp:txXfrm>
    </dsp:sp>
    <dsp:sp modelId="{FE556DE4-ED6A-40BC-ADD0-698849F9DF4A}">
      <dsp:nvSpPr>
        <dsp:cNvPr id="0" name=""/>
        <dsp:cNvSpPr/>
      </dsp:nvSpPr>
      <dsp:spPr>
        <a:xfrm rot="5400000">
          <a:off x="6879455" y="-889314"/>
          <a:ext cx="542305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Records test cases, actual results, and any resolutions</a:t>
          </a:r>
          <a:endParaRPr lang="en-US" sz="2000" kern="1200" dirty="0"/>
        </a:p>
      </dsp:txBody>
      <dsp:txXfrm rot="-5400000">
        <a:off x="3785616" y="2230998"/>
        <a:ext cx="6703511" cy="489359"/>
      </dsp:txXfrm>
    </dsp:sp>
    <dsp:sp modelId="{BBD261F9-DC86-4B74-818F-4E255BEA8AF7}">
      <dsp:nvSpPr>
        <dsp:cNvPr id="0" name=""/>
        <dsp:cNvSpPr/>
      </dsp:nvSpPr>
      <dsp:spPr>
        <a:xfrm>
          <a:off x="0" y="2136736"/>
          <a:ext cx="3785616" cy="67788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Final Test Report</a:t>
          </a:r>
          <a:endParaRPr lang="en-US" sz="2200" kern="1200" dirty="0"/>
        </a:p>
      </dsp:txBody>
      <dsp:txXfrm>
        <a:off x="33091" y="2169827"/>
        <a:ext cx="3719434" cy="6116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7840" cy="46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76" tIns="46240" rIns="92476" bIns="46240" numCol="1" anchor="t" anchorCtr="0" compatLnSpc="1">
            <a:prstTxWarp prst="textNoShape">
              <a:avLst/>
            </a:prstTxWarp>
          </a:bodyPr>
          <a:lstStyle>
            <a:lvl1pPr algn="l">
              <a:defRPr sz="1300" dirty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1"/>
            <a:ext cx="3037840" cy="46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76" tIns="46240" rIns="92476" bIns="46240" numCol="1" anchor="t" anchorCtr="0" compatLnSpc="1">
            <a:prstTxWarp prst="textNoShape">
              <a:avLst/>
            </a:prstTxWarp>
          </a:bodyPr>
          <a:lstStyle>
            <a:lvl1pPr algn="r">
              <a:defRPr sz="1300" dirty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3873"/>
            <a:ext cx="3037840" cy="46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76" tIns="46240" rIns="92476" bIns="46240" numCol="1" anchor="b" anchorCtr="0" compatLnSpc="1">
            <a:prstTxWarp prst="textNoShape">
              <a:avLst/>
            </a:prstTxWarp>
          </a:bodyPr>
          <a:lstStyle>
            <a:lvl1pPr algn="l">
              <a:defRPr sz="1300" dirty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773873"/>
            <a:ext cx="3037840" cy="46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76" tIns="46240" rIns="92476" bIns="46240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cs typeface="+mn-cs"/>
              </a:defRPr>
            </a:lvl1pPr>
          </a:lstStyle>
          <a:p>
            <a:pPr>
              <a:defRPr/>
            </a:pPr>
            <a:fld id="{D88F9D28-6F19-438A-BB08-7EA5E66D9A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992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55691" cy="454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41" tIns="45471" rIns="90941" bIns="45471" numCol="1" anchor="t" anchorCtr="0" compatLnSpc="1">
            <a:prstTxWarp prst="textNoShape">
              <a:avLst/>
            </a:prstTxWarp>
          </a:bodyPr>
          <a:lstStyle>
            <a:lvl1pPr algn="l" defTabSz="905826">
              <a:defRPr sz="1300" dirty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57313" cy="454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41" tIns="45471" rIns="90941" bIns="45471" numCol="1" anchor="t" anchorCtr="0" compatLnSpc="1">
            <a:prstTxWarp prst="textNoShape">
              <a:avLst/>
            </a:prstTxWarp>
          </a:bodyPr>
          <a:lstStyle>
            <a:lvl1pPr algn="r" defTabSz="905826">
              <a:defRPr sz="1300" dirty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9413" y="6842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6871" y="4397297"/>
            <a:ext cx="5196134" cy="4169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41" tIns="45471" rIns="90941" bIns="454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94592"/>
            <a:ext cx="3055691" cy="45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41" tIns="45471" rIns="90941" bIns="45471" numCol="1" anchor="b" anchorCtr="0" compatLnSpc="1">
            <a:prstTxWarp prst="textNoShape">
              <a:avLst/>
            </a:prstTxWarp>
          </a:bodyPr>
          <a:lstStyle>
            <a:lvl1pPr algn="l" defTabSz="905826">
              <a:defRPr sz="1300" dirty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794592"/>
            <a:ext cx="3057313" cy="45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41" tIns="45471" rIns="90941" bIns="45471" numCol="1" anchor="b" anchorCtr="0" compatLnSpc="1">
            <a:prstTxWarp prst="textNoShape">
              <a:avLst/>
            </a:prstTxWarp>
          </a:bodyPr>
          <a:lstStyle>
            <a:lvl1pPr algn="r" defTabSz="905826">
              <a:defRPr sz="1300">
                <a:cs typeface="+mn-cs"/>
              </a:defRPr>
            </a:lvl1pPr>
          </a:lstStyle>
          <a:p>
            <a:pPr>
              <a:defRPr/>
            </a:pPr>
            <a:fld id="{9FC13194-8E3A-4071-BB6B-C08251BAF8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6262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New Title = “validating</a:t>
            </a:r>
            <a:r>
              <a:rPr lang="en-US" baseline="0" dirty="0" smtClean="0"/>
              <a:t> LDMS”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C13194-8E3A-4071-BB6B-C08251BAF850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126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Underline vendor</a:t>
            </a:r>
            <a:r>
              <a:rPr lang="en-US" baseline="0" dirty="0" smtClean="0"/>
              <a:t> and end-user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C13194-8E3A-4071-BB6B-C08251BAF85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085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Setup/installation –</a:t>
            </a:r>
            <a:r>
              <a:rPr lang="en-US" baseline="0" dirty="0" smtClean="0"/>
              <a:t> available on FSTRF Portal/LDMS website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C13194-8E3A-4071-BB6B-C08251BAF85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2368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C13194-8E3A-4071-BB6B-C08251BAF85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7329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bullet – pertaining to its software development lifecycle,</a:t>
            </a:r>
            <a:r>
              <a:rPr lang="en-US" baseline="0" dirty="0" smtClean="0"/>
              <a:t> including developer testing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C13194-8E3A-4071-BB6B-C08251BAF850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9388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 this is required for windows LDMS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C13194-8E3A-4071-BB6B-C08251BAF850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2131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bullet – rewrite to say FSTRF’s</a:t>
            </a:r>
            <a:r>
              <a:rPr lang="en-US" baseline="0" dirty="0" smtClean="0"/>
              <a:t> software development and developer testing validation documentation is readily available for each version of LDMS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C13194-8E3A-4071-BB6B-C08251BAF850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422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X:\logos\LDMS\logos\color\LDMS_logo.em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83" y="6223174"/>
            <a:ext cx="1060450" cy="48242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0" y="6812284"/>
            <a:ext cx="12192000" cy="45719"/>
          </a:xfrm>
          <a:prstGeom prst="rect">
            <a:avLst/>
          </a:prstGeom>
          <a:solidFill>
            <a:schemeClr val="bg2"/>
          </a:solidFill>
          <a:ln w="25400" cap="flat" cmpd="sng" algn="ctr">
            <a:noFill/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7" name="Picture 6" descr="E:\Users\lohrum\AppData\Local\Microsoft\Windows\INetCache\Content.Word\frontier-science.png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0" y="6126166"/>
            <a:ext cx="1583055" cy="6327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X:\logos\LDMS\logos\color\LDMS_logo.em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83" y="6223174"/>
            <a:ext cx="1060450" cy="48242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406903"/>
            <a:ext cx="121920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2906713"/>
            <a:ext cx="121920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0" y="6812284"/>
            <a:ext cx="12192000" cy="45719"/>
          </a:xfrm>
          <a:prstGeom prst="rect">
            <a:avLst/>
          </a:prstGeom>
          <a:solidFill>
            <a:srgbClr val="808080"/>
          </a:solidFill>
          <a:ln w="25400" cap="flat" cmpd="sng" algn="ctr">
            <a:noFill/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8" name="Picture 7" descr="E:\Users\lohrum\AppData\Local\Microsoft\Windows\INetCache\Content.Word\frontier-science.png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0" y="6126166"/>
            <a:ext cx="1583055" cy="6327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X:\logos\LDMS\logos\color\LDMS_logo.em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83" y="6223174"/>
            <a:ext cx="1060450" cy="48242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 userDrawn="1"/>
        </p:nvSpPr>
        <p:spPr bwMode="auto">
          <a:xfrm>
            <a:off x="0" y="6812284"/>
            <a:ext cx="12192000" cy="45719"/>
          </a:xfrm>
          <a:prstGeom prst="rect">
            <a:avLst/>
          </a:prstGeom>
          <a:solidFill>
            <a:schemeClr val="bg2"/>
          </a:solidFill>
          <a:ln w="25400" cap="flat" cmpd="sng" algn="ctr">
            <a:noFill/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7" name="Picture 6" descr="E:\Users\lohrum\AppData\Local\Microsoft\Windows\INetCache\Content.Word\frontier-science.png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0" y="6126166"/>
            <a:ext cx="1583055" cy="6327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X:\logos\LDMS\logos\color\LDMS_logo.em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83" y="6223174"/>
            <a:ext cx="1060450" cy="48242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0" y="6812284"/>
            <a:ext cx="12192000" cy="45719"/>
          </a:xfrm>
          <a:prstGeom prst="rect">
            <a:avLst/>
          </a:prstGeom>
          <a:solidFill>
            <a:srgbClr val="808080"/>
          </a:solidFill>
          <a:ln w="25400" cap="flat" cmpd="sng" algn="ctr">
            <a:noFill/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0" name="Picture 9" descr="E:\Users\lohrum\AppData\Local\Microsoft\Windows\INetCache\Content.Word\frontier-science.png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0" y="6126166"/>
            <a:ext cx="1583055" cy="6327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X:\logos\LDMS\logos\color\LDMS_logo.emf"/>
          <p:cNvPicPr/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83" y="6223174"/>
            <a:ext cx="1060450" cy="482426"/>
          </a:xfrm>
          <a:prstGeom prst="rect">
            <a:avLst/>
          </a:prstGeom>
          <a:noFill/>
          <a:ln>
            <a:noFill/>
          </a:ln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12192000" cy="990600"/>
          </a:xfrm>
          <a:prstGeom prst="rect">
            <a:avLst/>
          </a:prstGeom>
          <a:solidFill>
            <a:srgbClr val="21599C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7765" y="1600203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990603"/>
            <a:ext cx="12192000" cy="45719"/>
          </a:xfrm>
          <a:prstGeom prst="rect">
            <a:avLst/>
          </a:prstGeom>
          <a:solidFill>
            <a:schemeClr val="bg2"/>
          </a:solidFill>
          <a:ln w="25400" cap="flat" cmpd="sng" algn="ctr">
            <a:noFill/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6812284"/>
            <a:ext cx="12192000" cy="45719"/>
          </a:xfrm>
          <a:prstGeom prst="rect">
            <a:avLst/>
          </a:prstGeom>
          <a:solidFill>
            <a:schemeClr val="bg2"/>
          </a:solidFill>
          <a:ln w="25400" cap="flat" cmpd="sng" algn="ctr">
            <a:noFill/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1" name="Picture 10" descr="E:\Users\lohrum\AppData\Local\Microsoft\Windows\INetCache\Content.Word\frontier-science.png"/>
          <p:cNvPicPr/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0" y="6126166"/>
            <a:ext cx="1583055" cy="632776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3" r:id="rId5"/>
    <p:sldLayoutId id="2147483745" r:id="rId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effectLst/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96B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96B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96B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96B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326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3260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260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3260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3260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LDMS Validation and Audit Readiness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4306253" y="533400"/>
            <a:ext cx="3579495" cy="758825"/>
            <a:chOff x="5334000" y="492124"/>
            <a:chExt cx="3579495" cy="758825"/>
          </a:xfrm>
        </p:grpSpPr>
        <p:pic>
          <p:nvPicPr>
            <p:cNvPr id="8" name="Picture 7" descr="X:\logos\LDMS\logos\color\LDMS_logo.emf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5845" y="533398"/>
              <a:ext cx="1517650" cy="6762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Picture 9" descr="E:\Users\lohrum\AppData\Local\Microsoft\Windows\INetCache\Content.Word\frontier-science.png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4000" y="492124"/>
              <a:ext cx="1811655" cy="758825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8262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Validation Templates, cont.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1890206"/>
              </p:ext>
            </p:extLst>
          </p:nvPr>
        </p:nvGraphicFramePr>
        <p:xfrm>
          <a:off x="838200" y="1447800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8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Cases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4788115"/>
              </p:ext>
            </p:extLst>
          </p:nvPr>
        </p:nvGraphicFramePr>
        <p:xfrm>
          <a:off x="822960" y="2440191"/>
          <a:ext cx="10515600" cy="28160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22960" y="1209085"/>
            <a:ext cx="105156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Requires careful test planning, the definition of expected test results, and the recording of all test outputs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5638800"/>
            <a:ext cx="10515600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sz="1400" dirty="0">
                <a:solidFill>
                  <a:prstClr val="black"/>
                </a:solidFill>
              </a:rPr>
              <a:t>Adapted from: General Principles of Software Validation; Final Guidance for Industry and FDA Staff (FDA, Center for Devices and Radiological Health, Center for Biologics Evaluation and Research, 2002) §</a:t>
            </a:r>
            <a:r>
              <a:rPr lang="en-US" sz="1400" dirty="0" smtClean="0">
                <a:solidFill>
                  <a:prstClr val="black"/>
                </a:solidFill>
              </a:rPr>
              <a:t>5.2.6</a:t>
            </a:r>
            <a:endParaRPr lang="en-U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55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</a:t>
            </a:r>
            <a:r>
              <a:rPr lang="en-US" dirty="0" smtClean="0"/>
              <a:t>Case – 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000" dirty="0" smtClean="0"/>
              <a:t>After adding a new processing date/time in the Specimen Management module, go to the Reports module and run the Specimen Processing report. Use search criteria that will pull the specimen into the report (</a:t>
            </a:r>
            <a:r>
              <a:rPr lang="en-US" sz="3000" dirty="0" err="1" smtClean="0"/>
              <a:t>ie</a:t>
            </a:r>
            <a:r>
              <a:rPr lang="en-US" sz="3000" dirty="0" smtClean="0"/>
              <a:t>.  PID and Specimen Date or Received Date)</a:t>
            </a:r>
          </a:p>
          <a:p>
            <a:pPr marL="0" indent="0">
              <a:buNone/>
            </a:pPr>
            <a:endParaRPr lang="en-US" sz="3000" dirty="0"/>
          </a:p>
          <a:p>
            <a:pPr marL="0" indent="0">
              <a:buNone/>
            </a:pPr>
            <a:r>
              <a:rPr lang="en-US" sz="3000" dirty="0" smtClean="0"/>
              <a:t>Expected Result:  The processing date and time will be present in the report and match the record in Specimen Management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33330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Case – Example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After importing a LDMS shipping file, create a shipment manifest in the View Shipment tab.  Compare this document to the one provided by the sending lab.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Expected Result:  Contents of each document match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82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Reports for Audits available in the LDMS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57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Specimen Log Report</a:t>
            </a:r>
          </a:p>
          <a:p>
            <a:pPr lvl="1"/>
            <a:r>
              <a:rPr lang="en-US" dirty="0" smtClean="0"/>
              <a:t>This </a:t>
            </a:r>
            <a:r>
              <a:rPr lang="en-US" dirty="0"/>
              <a:t>report provides the user with a list of all of the specimens that the Lab has logged into their LDMS. The report also provides the primary and associated aliquot information for a given specimen.</a:t>
            </a:r>
          </a:p>
          <a:p>
            <a:r>
              <a:rPr lang="en-US" dirty="0"/>
              <a:t>Storage Detail </a:t>
            </a:r>
            <a:r>
              <a:rPr lang="en-US" dirty="0" smtClean="0"/>
              <a:t>Report </a:t>
            </a:r>
            <a:endParaRPr lang="en-US" dirty="0"/>
          </a:p>
          <a:p>
            <a:pPr lvl="1"/>
            <a:r>
              <a:rPr lang="en-US" dirty="0" smtClean="0"/>
              <a:t>This </a:t>
            </a:r>
            <a:r>
              <a:rPr lang="en-US" dirty="0"/>
              <a:t>report provides a detailed summary of the exact specimens and location of all the aliquots that are stored in a container held within a lab’s storage structure hierarchy.</a:t>
            </a:r>
          </a:p>
          <a:p>
            <a:r>
              <a:rPr lang="en-US" dirty="0"/>
              <a:t>User </a:t>
            </a:r>
            <a:r>
              <a:rPr lang="en-US" dirty="0" smtClean="0"/>
              <a:t>Permissions </a:t>
            </a:r>
            <a:endParaRPr lang="en-US" dirty="0"/>
          </a:p>
          <a:p>
            <a:pPr lvl="1"/>
            <a:r>
              <a:rPr lang="en-US" dirty="0"/>
              <a:t>This report provides the user with a summary of all the users in the LDMS and lists their current permissions within the LDMS.</a:t>
            </a:r>
          </a:p>
        </p:txBody>
      </p:sp>
    </p:spTree>
    <p:extLst>
      <p:ext uri="{BB962C8B-B14F-4D97-AF65-F5344CB8AC3E}">
        <p14:creationId xmlns:p14="http://schemas.microsoft.com/office/powerpoint/2010/main" val="20901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Transaction 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21 CFR §11.10e - Use of secure, computer-generated, time-stamped audit trails to independently record the date and time of operator entries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This log is a historical record of all transactions performed by users in your LDMS database</a:t>
            </a:r>
          </a:p>
          <a:p>
            <a:r>
              <a:rPr lang="en-US" dirty="0" smtClean="0"/>
              <a:t>The log is located in the Reports module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Admin category</a:t>
            </a:r>
          </a:p>
          <a:p>
            <a:r>
              <a:rPr lang="en-US" dirty="0" smtClean="0"/>
              <a:t>Search criteria can be used to limit the report by date range and/or user</a:t>
            </a:r>
          </a:p>
          <a:p>
            <a:r>
              <a:rPr lang="en-US" dirty="0" smtClean="0"/>
              <a:t>Generate as a CSV file in order to search the contents in Excel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53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Transaction </a:t>
            </a:r>
            <a:r>
              <a:rPr lang="en-US" dirty="0" smtClean="0"/>
              <a:t>Log, cont</a:t>
            </a:r>
            <a:r>
              <a:rPr lang="en-US" dirty="0"/>
              <a:t>.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9212" y="1641574"/>
            <a:ext cx="11830388" cy="2703474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4345047"/>
            <a:ext cx="10515600" cy="18319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4490704"/>
            <a:ext cx="10515600" cy="1831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In the example above, we see the user name, transaction type, and affected data</a:t>
            </a:r>
          </a:p>
          <a:p>
            <a:r>
              <a:rPr lang="en-US" sz="2400" dirty="0" smtClean="0"/>
              <a:t>In the first line, the report records that the Processing Tech initials were updated to “AL” for 9005-00023A00-001 </a:t>
            </a:r>
          </a:p>
          <a:p>
            <a:r>
              <a:rPr lang="en-US" sz="2400" dirty="0"/>
              <a:t>The </a:t>
            </a:r>
            <a:r>
              <a:rPr lang="en-US" sz="2400" dirty="0" smtClean="0"/>
              <a:t>LDMS Transaction </a:t>
            </a:r>
            <a:r>
              <a:rPr lang="en-US" sz="2400" dirty="0"/>
              <a:t>ID is a unique serial number for each </a:t>
            </a:r>
            <a:r>
              <a:rPr lang="en-US" sz="2400" dirty="0" smtClean="0"/>
              <a:t>transaction in the database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00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Retrieval/Custom Report Builder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 lnSpcReduction="10000"/>
          </a:bodyPr>
          <a:lstStyle/>
          <a:p>
            <a:r>
              <a:rPr lang="en-US" sz="3200" dirty="0" smtClean="0"/>
              <a:t>Data Retrieval (Windows) and Custom Report Builder (Web) allow users to export data from their LDMS</a:t>
            </a:r>
          </a:p>
          <a:p>
            <a:r>
              <a:rPr lang="en-US" sz="3200" dirty="0" smtClean="0"/>
              <a:t>In this utility, users can construct reports from </a:t>
            </a:r>
            <a:r>
              <a:rPr lang="en-US" sz="3200" dirty="0"/>
              <a:t>a large variety of data </a:t>
            </a:r>
            <a:r>
              <a:rPr lang="en-US" sz="3200" dirty="0" smtClean="0"/>
              <a:t>fields in Specimen, Storage, and Shipping categories</a:t>
            </a:r>
          </a:p>
          <a:p>
            <a:r>
              <a:rPr lang="en-US" sz="3200" dirty="0" smtClean="0"/>
              <a:t>Searches are used to refine the information included in the report</a:t>
            </a:r>
          </a:p>
          <a:p>
            <a:r>
              <a:rPr lang="en-US" sz="3200" dirty="0" smtClean="0"/>
              <a:t>Reports can be generated as a CSV, tab-delimited, or XML file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3490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Information for Audits on LDMS website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56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Software validation checks that the software product satisfies or fits </a:t>
            </a:r>
            <a:r>
              <a:rPr lang="en-US" dirty="0" smtClean="0"/>
              <a:t>it’s </a:t>
            </a:r>
            <a:r>
              <a:rPr lang="en-US" dirty="0"/>
              <a:t>intended </a:t>
            </a:r>
            <a:r>
              <a:rPr lang="en-US" dirty="0" smtClean="0"/>
              <a:t>use</a:t>
            </a:r>
          </a:p>
          <a:p>
            <a:r>
              <a:rPr lang="en-US" dirty="0" smtClean="0"/>
              <a:t>The </a:t>
            </a:r>
            <a:r>
              <a:rPr lang="en-US" u="sng" dirty="0" smtClean="0"/>
              <a:t>Vendor</a:t>
            </a:r>
            <a:r>
              <a:rPr lang="en-US" dirty="0" smtClean="0"/>
              <a:t> performs validation as part of the software development  life cycle</a:t>
            </a:r>
          </a:p>
          <a:p>
            <a:r>
              <a:rPr lang="en-US" dirty="0" smtClean="0"/>
              <a:t>The </a:t>
            </a:r>
            <a:r>
              <a:rPr lang="en-US" u="sng" dirty="0" smtClean="0"/>
              <a:t>End-User</a:t>
            </a:r>
            <a:r>
              <a:rPr lang="en-US" dirty="0" smtClean="0"/>
              <a:t> performs validation to confirm the software </a:t>
            </a:r>
            <a:r>
              <a:rPr lang="en-US" dirty="0"/>
              <a:t>functions </a:t>
            </a:r>
            <a:r>
              <a:rPr lang="en-US" dirty="0" smtClean="0"/>
              <a:t>as intended within </a:t>
            </a:r>
            <a:r>
              <a:rPr lang="en-US" dirty="0"/>
              <a:t>the end user's </a:t>
            </a:r>
            <a:r>
              <a:rPr lang="en-US" dirty="0" smtClean="0"/>
              <a:t>environment</a:t>
            </a:r>
          </a:p>
          <a:p>
            <a:r>
              <a:rPr lang="en-US" dirty="0" smtClean="0"/>
              <a:t>Each requires significant documentation, recording the process, results, and evaluation of the software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6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LDMS Installation Report [Windows only]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Located on LDMS website</a:t>
            </a:r>
          </a:p>
          <a:p>
            <a:pPr marL="0" indent="0">
              <a:buNone/>
            </a:pPr>
            <a:r>
              <a:rPr lang="en-US" dirty="0" smtClean="0"/>
              <a:t>     Get LDMS</a:t>
            </a:r>
            <a:r>
              <a:rPr lang="en-US" dirty="0" smtClean="0">
                <a:sym typeface="Wingdings" panose="05000000000000000000" pitchFamily="2" charset="2"/>
              </a:rPr>
              <a:t> Download LDMS for Windows Download</a:t>
            </a:r>
            <a:endParaRPr lang="en-US" dirty="0" smtClean="0"/>
          </a:p>
          <a:p>
            <a:r>
              <a:rPr lang="en-US" dirty="0" smtClean="0"/>
              <a:t>Or, access it on the Frontier Science portal  </a:t>
            </a:r>
          </a:p>
          <a:p>
            <a:pPr marL="0" indent="0" algn="ctr">
              <a:buNone/>
            </a:pPr>
            <a:r>
              <a:rPr lang="en-US" dirty="0" smtClean="0"/>
              <a:t>    LDMS User Support </a:t>
            </a:r>
            <a:r>
              <a:rPr lang="en-US" dirty="0" smtClean="0">
                <a:sym typeface="Wingdings" panose="05000000000000000000" pitchFamily="2" charset="2"/>
              </a:rPr>
              <a:t> Get LDMS Updates  Installation validation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550" y="3906028"/>
            <a:ext cx="2514286" cy="933333"/>
          </a:xfrm>
          <a:prstGeom prst="rect">
            <a:avLst/>
          </a:prstGeom>
          <a:ln w="12700">
            <a:solidFill>
              <a:schemeClr val="bg2">
                <a:lumMod val="50000"/>
              </a:schemeClr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5167" y="4932761"/>
            <a:ext cx="8225638" cy="1153862"/>
          </a:xfrm>
          <a:prstGeom prst="rect">
            <a:avLst/>
          </a:prstGeom>
          <a:ln w="12700">
            <a:solidFill>
              <a:schemeClr val="bg2">
                <a:lumMod val="50000"/>
              </a:schemeClr>
            </a:solidFill>
          </a:ln>
        </p:spPr>
      </p:pic>
      <p:cxnSp>
        <p:nvCxnSpPr>
          <p:cNvPr id="9" name="Elbow Connector 8"/>
          <p:cNvCxnSpPr/>
          <p:nvPr/>
        </p:nvCxnSpPr>
        <p:spPr>
          <a:xfrm rot="16200000" flipH="1">
            <a:off x="2189532" y="4842525"/>
            <a:ext cx="668798" cy="662473"/>
          </a:xfrm>
          <a:prstGeom prst="bentConnector3">
            <a:avLst>
              <a:gd name="adj1" fmla="val 10162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936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200" dirty="0"/>
              <a:t>LDMS Installation </a:t>
            </a:r>
            <a:r>
              <a:rPr lang="en-US" sz="4200" dirty="0" smtClean="0"/>
              <a:t>Report, cont</a:t>
            </a:r>
            <a:r>
              <a:rPr lang="en-US" sz="4200" dirty="0"/>
              <a:t>. [Windows only]</a:t>
            </a:r>
            <a:r>
              <a:rPr lang="en-US" dirty="0"/>
              <a:t> 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096000" y="1690688"/>
            <a:ext cx="4921736" cy="4351338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825625"/>
            <a:ext cx="5133722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This report contains several </a:t>
            </a:r>
            <a:r>
              <a:rPr lang="en-US" dirty="0" smtClean="0"/>
              <a:t>tasks performed by lab staff </a:t>
            </a:r>
            <a:r>
              <a:rPr lang="en-US" dirty="0"/>
              <a:t>to verify a successful new install or update of LDMS </a:t>
            </a:r>
            <a:r>
              <a:rPr lang="en-US" dirty="0" smtClean="0"/>
              <a:t>(Windows)</a:t>
            </a:r>
          </a:p>
          <a:p>
            <a:r>
              <a:rPr lang="en-US" dirty="0" smtClean="0"/>
              <a:t>Here is an example of a few steps in the report used to verify a successful new installation or update of LDMS (Windows)</a:t>
            </a:r>
          </a:p>
          <a:p>
            <a:r>
              <a:rPr lang="en-US" dirty="0" smtClean="0"/>
              <a:t>A signed copy of this report is to be returned to LDMS User Support and retained at the lab</a:t>
            </a:r>
          </a:p>
        </p:txBody>
      </p:sp>
    </p:spTree>
    <p:extLst>
      <p:ext uri="{BB962C8B-B14F-4D97-AF65-F5344CB8AC3E}">
        <p14:creationId xmlns:p14="http://schemas.microsoft.com/office/powerpoint/2010/main" val="409326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Requesting documents for 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 smtClean="0"/>
              <a:t>On the LDMS website, select:</a:t>
            </a:r>
            <a:endParaRPr lang="en-US" sz="2600" dirty="0"/>
          </a:p>
          <a:p>
            <a:pPr marL="0" indent="0" algn="ctr">
              <a:buNone/>
            </a:pPr>
            <a:r>
              <a:rPr lang="en-US" sz="2600" dirty="0" smtClean="0"/>
              <a:t>Resources </a:t>
            </a:r>
            <a:r>
              <a:rPr lang="en-US" sz="2600" dirty="0" smtClean="0">
                <a:sym typeface="Wingdings" panose="05000000000000000000" pitchFamily="2" charset="2"/>
              </a:rPr>
              <a:t> Validation</a:t>
            </a:r>
          </a:p>
          <a:p>
            <a:r>
              <a:rPr lang="en-US" sz="2600" dirty="0" smtClean="0">
                <a:sym typeface="Wingdings" panose="05000000000000000000" pitchFamily="2" charset="2"/>
              </a:rPr>
              <a:t>Complete the form and submit </a:t>
            </a:r>
          </a:p>
          <a:p>
            <a:r>
              <a:rPr lang="en-US" sz="2600" dirty="0" smtClean="0">
                <a:sym typeface="Wingdings" panose="05000000000000000000" pitchFamily="2" charset="2"/>
              </a:rPr>
              <a:t>Frontier Science will follow up with an access code to </a:t>
            </a:r>
            <a:r>
              <a:rPr lang="en-US" sz="2600" dirty="0">
                <a:sym typeface="Wingdings" panose="05000000000000000000" pitchFamily="2" charset="2"/>
              </a:rPr>
              <a:t>download your documentation packet</a:t>
            </a:r>
            <a:endParaRPr lang="en-US" sz="2600" dirty="0"/>
          </a:p>
          <a:p>
            <a:r>
              <a:rPr lang="en-US" sz="2600" dirty="0">
                <a:sym typeface="Wingdings" panose="05000000000000000000" pitchFamily="2" charset="2"/>
              </a:rPr>
              <a:t>FSTRF’s software development and </a:t>
            </a:r>
            <a:r>
              <a:rPr lang="en-US" sz="2600" dirty="0" smtClean="0">
                <a:sym typeface="Wingdings" panose="05000000000000000000" pitchFamily="2" charset="2"/>
              </a:rPr>
              <a:t>developer testing </a:t>
            </a:r>
            <a:r>
              <a:rPr lang="en-US" sz="2600" dirty="0">
                <a:sym typeface="Wingdings" panose="05000000000000000000" pitchFamily="2" charset="2"/>
              </a:rPr>
              <a:t>validation documentation is readily available for each version of </a:t>
            </a:r>
            <a:r>
              <a:rPr lang="en-US" sz="2600" dirty="0" smtClean="0">
                <a:sym typeface="Wingdings" panose="05000000000000000000" pitchFamily="2" charset="2"/>
              </a:rPr>
              <a:t>LDMS</a:t>
            </a:r>
          </a:p>
          <a:p>
            <a:r>
              <a:rPr lang="en-US" sz="2600" dirty="0" smtClean="0">
                <a:sym typeface="Wingdings" panose="05000000000000000000" pitchFamily="2" charset="2"/>
              </a:rPr>
              <a:t>The end-user documents provided are for guidance purposes only, completed documents must be in place well in advance of an audit</a:t>
            </a:r>
          </a:p>
        </p:txBody>
      </p:sp>
    </p:spTree>
    <p:extLst>
      <p:ext uri="{BB962C8B-B14F-4D97-AF65-F5344CB8AC3E}">
        <p14:creationId xmlns:p14="http://schemas.microsoft.com/office/powerpoint/2010/main" val="245724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765" y="1600203"/>
            <a:ext cx="10972800" cy="388619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If you are in the middle of an audit or if you know an audit is scheduled we are your resource.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3200" dirty="0" smtClean="0"/>
              <a:t>Phone</a:t>
            </a:r>
            <a:r>
              <a:rPr lang="en-US" sz="3200" dirty="0"/>
              <a:t>: (716) 834-0900 x7311</a:t>
            </a:r>
          </a:p>
          <a:p>
            <a:pPr marL="0" indent="0">
              <a:buNone/>
            </a:pPr>
            <a:r>
              <a:rPr lang="en-US" sz="3200" dirty="0"/>
              <a:t>Email: </a:t>
            </a:r>
            <a:r>
              <a:rPr lang="en-US" sz="3200" dirty="0" smtClean="0"/>
              <a:t> ldmsinfo@fstrf.org</a:t>
            </a:r>
            <a:endParaRPr lang="en-US" sz="3200" dirty="0"/>
          </a:p>
          <a:p>
            <a:pPr marL="0" indent="0">
              <a:buNone/>
            </a:pPr>
            <a:r>
              <a:rPr lang="en-US" sz="3200" dirty="0"/>
              <a:t>Web:   </a:t>
            </a:r>
            <a:r>
              <a:rPr lang="en-US" sz="3200" dirty="0" smtClean="0"/>
              <a:t> https</a:t>
            </a:r>
            <a:r>
              <a:rPr lang="en-US" sz="3200" dirty="0"/>
              <a:t>://www.ldms.org/contact/</a:t>
            </a:r>
          </a:p>
        </p:txBody>
      </p:sp>
    </p:spTree>
    <p:extLst>
      <p:ext uri="{BB962C8B-B14F-4D97-AF65-F5344CB8AC3E}">
        <p14:creationId xmlns:p14="http://schemas.microsoft.com/office/powerpoint/2010/main" val="329939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21 CFR Part 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>
              <a:buNone/>
            </a:pPr>
            <a:r>
              <a:rPr lang="en-US" dirty="0" smtClean="0"/>
              <a:t>§11.10a Validation of systems to ensure accuracy, reliability, consistent intended performance, and the ability to discern invalid or altered records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03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FDA Guidance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Advises:</a:t>
            </a:r>
          </a:p>
          <a:p>
            <a:r>
              <a:rPr lang="en-US" sz="2000" dirty="0" smtClean="0"/>
              <a:t>Testing at the user site is an essential part of software validation</a:t>
            </a:r>
          </a:p>
          <a:p>
            <a:r>
              <a:rPr lang="en-US" sz="2000" dirty="0" smtClean="0"/>
              <a:t>Testing should take place at a user's site with the actual hardware and software that will be part of the installed system configuration</a:t>
            </a:r>
          </a:p>
          <a:p>
            <a:r>
              <a:rPr lang="en-US" sz="2000" dirty="0" smtClean="0"/>
              <a:t>Testing is accomplished through either actual or simulated use of the software being tested within the context in which it is intended to function</a:t>
            </a:r>
          </a:p>
          <a:p>
            <a:r>
              <a:rPr lang="en-US" sz="2000" dirty="0" smtClean="0"/>
              <a:t>User site testing should follow a pre-defined written plan with a formal summary of testing and a record of formal acceptance. Documented evidence of all testing procedures, test input data, and test results should be retained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400" dirty="0" smtClean="0"/>
              <a:t>General Principles of Software Validation; Final Guidance for Industry and FDA Staff (FDA, Center for Devices and Radiological Health, Center for Biologics Evaluation and Research, 2002) §5.2.6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9667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Some examples of SOPs your lab should have in place pertaining to the LDMS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Data backup, recovery, and contingency plans</a:t>
            </a:r>
          </a:p>
          <a:p>
            <a:r>
              <a:rPr lang="en-US" dirty="0" smtClean="0"/>
              <a:t>Alternative recording methods (in the case of system unavailability)</a:t>
            </a:r>
          </a:p>
          <a:p>
            <a:r>
              <a:rPr lang="en-US" dirty="0" smtClean="0"/>
              <a:t>Computer user training</a:t>
            </a:r>
          </a:p>
          <a:p>
            <a:r>
              <a:rPr lang="en-US" dirty="0" smtClean="0"/>
              <a:t>Access and User accounts (System security measures)</a:t>
            </a:r>
          </a:p>
          <a:p>
            <a:r>
              <a:rPr lang="en-US" dirty="0" smtClean="0"/>
              <a:t>System </a:t>
            </a:r>
            <a:r>
              <a:rPr lang="en-US" dirty="0"/>
              <a:t>setup/installation [available </a:t>
            </a:r>
            <a:r>
              <a:rPr lang="en-US" dirty="0" smtClean="0"/>
              <a:t>on FSTRF Portal and LDMS </a:t>
            </a:r>
            <a:r>
              <a:rPr lang="en-US" dirty="0"/>
              <a:t>website]</a:t>
            </a:r>
            <a:endParaRPr lang="en-US" dirty="0" smtClean="0"/>
          </a:p>
          <a:p>
            <a:r>
              <a:rPr lang="en-US" dirty="0" smtClean="0"/>
              <a:t>System operating manual [available on LDMS website]</a:t>
            </a:r>
          </a:p>
          <a:p>
            <a:r>
              <a:rPr lang="en-US" i="1" dirty="0"/>
              <a:t>Validation and functionality </a:t>
            </a:r>
            <a:r>
              <a:rPr lang="en-US" i="1" dirty="0" smtClean="0"/>
              <a:t>testing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800" dirty="0" smtClean="0"/>
              <a:t>Guidance for Industry; Computerized Systems Used in Clinical Investigations (FDA, Center for Devices and Radiological Health, Office of the Commissioner, 2007) Appendix A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49132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End-User Validation Documentation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65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End-User Validation Documentation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765" y="1600203"/>
            <a:ext cx="10972800" cy="3047997"/>
          </a:xfrm>
        </p:spPr>
        <p:txBody>
          <a:bodyPr/>
          <a:lstStyle/>
          <a:p>
            <a:r>
              <a:rPr lang="en-US" sz="2800" dirty="0" smtClean="0"/>
              <a:t>This process is independent of the developer</a:t>
            </a:r>
          </a:p>
          <a:p>
            <a:r>
              <a:rPr lang="en-US" sz="2800" dirty="0" smtClean="0"/>
              <a:t>The documents need to be developed and maintained by each lab</a:t>
            </a:r>
          </a:p>
          <a:p>
            <a:r>
              <a:rPr lang="en-US" sz="2800" dirty="0" smtClean="0"/>
              <a:t>If requested, Frontier Science will provide the validation documentation pertaining to the development of the LDMS</a:t>
            </a:r>
          </a:p>
          <a:p>
            <a:r>
              <a:rPr lang="en-US" sz="2800" dirty="0" smtClean="0"/>
              <a:t>We have created sample SOPs and validation templates for our labs as tools to create their own suite of documentation</a:t>
            </a:r>
          </a:p>
          <a:p>
            <a:endParaRPr lang="en-US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67765" y="4842304"/>
            <a:ext cx="11014635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This process does not only apply to the LDMS, labs need to do a risk analysis to determine which software and what level of validation needs to be documented</a:t>
            </a:r>
          </a:p>
        </p:txBody>
      </p:sp>
    </p:spTree>
    <p:extLst>
      <p:ext uri="{BB962C8B-B14F-4D97-AF65-F5344CB8AC3E}">
        <p14:creationId xmlns:p14="http://schemas.microsoft.com/office/powerpoint/2010/main" val="50279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SOP: Validation </a:t>
            </a:r>
            <a:r>
              <a:rPr lang="en-US" dirty="0"/>
              <a:t>and functionality </a:t>
            </a:r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Documents the procedures for performing and documenting the validation of the software program within the end user's </a:t>
            </a:r>
            <a:r>
              <a:rPr lang="en-US" sz="2000" dirty="0" smtClean="0"/>
              <a:t>environment</a:t>
            </a:r>
            <a:endParaRPr lang="en-US" sz="2000" dirty="0"/>
          </a:p>
          <a:p>
            <a:r>
              <a:rPr lang="en-US" sz="2000" dirty="0" smtClean="0"/>
              <a:t>Create </a:t>
            </a:r>
            <a:r>
              <a:rPr lang="en-US" sz="2000" dirty="0"/>
              <a:t>a Validation </a:t>
            </a:r>
            <a:r>
              <a:rPr lang="en-US" sz="2000" dirty="0" smtClean="0"/>
              <a:t>Team to perform tasks</a:t>
            </a:r>
            <a:endParaRPr lang="en-US" sz="2000" dirty="0"/>
          </a:p>
          <a:p>
            <a:r>
              <a:rPr lang="en-US" sz="2000" dirty="0" smtClean="0"/>
              <a:t>Perform </a:t>
            </a:r>
            <a:r>
              <a:rPr lang="en-US" sz="2000" dirty="0"/>
              <a:t>a Risk </a:t>
            </a:r>
            <a:r>
              <a:rPr lang="en-US" sz="2000" dirty="0" smtClean="0"/>
              <a:t>Assessment to determine the steps and documentation required</a:t>
            </a:r>
            <a:endParaRPr lang="en-US" sz="2000" dirty="0"/>
          </a:p>
          <a:p>
            <a:r>
              <a:rPr lang="en-US" sz="2000" dirty="0"/>
              <a:t>Content of validation documents is described in templates</a:t>
            </a:r>
          </a:p>
          <a:p>
            <a:pPr marL="0" indent="0">
              <a:buNone/>
            </a:pPr>
            <a:r>
              <a:rPr lang="en-US" sz="2000" dirty="0"/>
              <a:t>	Validation Plan</a:t>
            </a:r>
          </a:p>
          <a:p>
            <a:pPr marL="0" indent="0">
              <a:buNone/>
            </a:pPr>
            <a:r>
              <a:rPr lang="en-US" sz="2000" dirty="0"/>
              <a:t>	User Specifications/Requirements</a:t>
            </a:r>
          </a:p>
          <a:p>
            <a:pPr marL="0" indent="0">
              <a:buNone/>
            </a:pPr>
            <a:r>
              <a:rPr lang="en-US" sz="2000" dirty="0"/>
              <a:t>	Installation Qualification</a:t>
            </a:r>
          </a:p>
          <a:p>
            <a:pPr marL="0" indent="0">
              <a:buNone/>
            </a:pPr>
            <a:r>
              <a:rPr lang="en-US" sz="2000" dirty="0"/>
              <a:t>	Testing Plan </a:t>
            </a:r>
          </a:p>
          <a:p>
            <a:pPr marL="0" indent="0">
              <a:buNone/>
            </a:pPr>
            <a:r>
              <a:rPr lang="en-US" sz="2000" dirty="0"/>
              <a:t>	Testing Report</a:t>
            </a:r>
          </a:p>
          <a:p>
            <a:pPr marL="0" indent="0">
              <a:buNone/>
            </a:pPr>
            <a:r>
              <a:rPr lang="en-US" sz="2000" dirty="0"/>
              <a:t>	System Release Plan/Validation Report </a:t>
            </a:r>
            <a:endParaRPr lang="en-US" sz="2000" dirty="0" smtClean="0"/>
          </a:p>
          <a:p>
            <a:r>
              <a:rPr lang="en-US" sz="2000" dirty="0"/>
              <a:t>V</a:t>
            </a:r>
            <a:r>
              <a:rPr lang="en-US" sz="2000" dirty="0" smtClean="0"/>
              <a:t>alidation </a:t>
            </a:r>
            <a:r>
              <a:rPr lang="en-US" sz="2000" dirty="0"/>
              <a:t>documents </a:t>
            </a:r>
            <a:r>
              <a:rPr lang="en-US" sz="2000" dirty="0" smtClean="0"/>
              <a:t>are stored as “Essential Documents”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9126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Validation Templates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7808701"/>
              </p:ext>
            </p:extLst>
          </p:nvPr>
        </p:nvGraphicFramePr>
        <p:xfrm>
          <a:off x="838200" y="1447800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1587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dash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dash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7073</TotalTime>
  <Words>1430</Words>
  <Application>Microsoft Office PowerPoint</Application>
  <PresentationFormat>Widescreen</PresentationFormat>
  <Paragraphs>155</Paragraphs>
  <Slides>23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Times New Roman</vt:lpstr>
      <vt:lpstr>Wingdings</vt:lpstr>
      <vt:lpstr>Custom Design</vt:lpstr>
      <vt:lpstr>LDMS Validation and Audit Readiness</vt:lpstr>
      <vt:lpstr>Software Validation</vt:lpstr>
      <vt:lpstr>21 CFR Part 11</vt:lpstr>
      <vt:lpstr>FDA Guidance </vt:lpstr>
      <vt:lpstr>SOPs</vt:lpstr>
      <vt:lpstr>End-User Validation Documentation</vt:lpstr>
      <vt:lpstr>End-User Validation Documentation</vt:lpstr>
      <vt:lpstr>SOP: Validation and functionality testing</vt:lpstr>
      <vt:lpstr>Validation Templates</vt:lpstr>
      <vt:lpstr>Validation Templates, cont.</vt:lpstr>
      <vt:lpstr>Test Cases</vt:lpstr>
      <vt:lpstr>Test Case – Example 1</vt:lpstr>
      <vt:lpstr>Test Case – Example 2</vt:lpstr>
      <vt:lpstr>Reports for Audits available in the LDMS</vt:lpstr>
      <vt:lpstr>Reports</vt:lpstr>
      <vt:lpstr>Transaction Log</vt:lpstr>
      <vt:lpstr>Transaction Log, cont.</vt:lpstr>
      <vt:lpstr>Data Retrieval/Custom Report Builder</vt:lpstr>
      <vt:lpstr>Information for Audits on LDMS website</vt:lpstr>
      <vt:lpstr>LDMS Installation Report [Windows only] </vt:lpstr>
      <vt:lpstr>LDMS Installation Report, cont. [Windows only] </vt:lpstr>
      <vt:lpstr>Requesting documents for validation</vt:lpstr>
      <vt:lpstr>Contact Us</vt:lpstr>
    </vt:vector>
  </TitlesOfParts>
  <Company>FSTRF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Organization General</dc:title>
  <dc:creator>Gregory Pavlov</dc:creator>
  <cp:lastModifiedBy>Andrew Lohrum</cp:lastModifiedBy>
  <cp:revision>407</cp:revision>
  <cp:lastPrinted>2015-02-09T16:55:29Z</cp:lastPrinted>
  <dcterms:created xsi:type="dcterms:W3CDTF">2002-09-19T13:36:22Z</dcterms:created>
  <dcterms:modified xsi:type="dcterms:W3CDTF">2019-01-23T15:54:52Z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